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8EB68E-48AB-412A-8409-0759DFC3D5B2}" type="datetimeFigureOut">
              <a:rPr lang="en-US" smtClean="0"/>
              <a:t>5/15/2014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90079-3762-4454-94FF-EC88E395CA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910117" y="614055"/>
            <a:ext cx="6428454" cy="880992"/>
            <a:chOff x="1910117" y="614055"/>
            <a:chExt cx="6428454" cy="880992"/>
          </a:xfrm>
        </p:grpSpPr>
        <p:sp>
          <p:nvSpPr>
            <p:cNvPr id="2" name="Freeform 1"/>
            <p:cNvSpPr/>
            <p:nvPr/>
          </p:nvSpPr>
          <p:spPr>
            <a:xfrm>
              <a:off x="1910117" y="627480"/>
              <a:ext cx="406153" cy="803623"/>
            </a:xfrm>
            <a:custGeom>
              <a:avLst/>
              <a:gdLst/>
              <a:ahLst/>
              <a:cxnLst/>
              <a:rect l="0" t="0" r="0" b="0"/>
              <a:pathLst>
                <a:path w="406153" h="803623">
                  <a:moveTo>
                    <a:pt x="406152" y="183214"/>
                  </a:moveTo>
                  <a:lnTo>
                    <a:pt x="356654" y="241777"/>
                  </a:lnTo>
                  <a:lnTo>
                    <a:pt x="330041" y="271904"/>
                  </a:lnTo>
                  <a:lnTo>
                    <a:pt x="289684" y="333069"/>
                  </a:lnTo>
                  <a:lnTo>
                    <a:pt x="256544" y="384390"/>
                  </a:lnTo>
                  <a:lnTo>
                    <a:pt x="225606" y="445189"/>
                  </a:lnTo>
                  <a:lnTo>
                    <a:pt x="200272" y="506141"/>
                  </a:lnTo>
                  <a:lnTo>
                    <a:pt x="176110" y="567374"/>
                  </a:lnTo>
                  <a:lnTo>
                    <a:pt x="157984" y="617326"/>
                  </a:lnTo>
                  <a:lnTo>
                    <a:pt x="149087" y="671368"/>
                  </a:lnTo>
                  <a:lnTo>
                    <a:pt x="152820" y="729495"/>
                  </a:lnTo>
                  <a:lnTo>
                    <a:pt x="158249" y="762138"/>
                  </a:lnTo>
                  <a:lnTo>
                    <a:pt x="170801" y="786004"/>
                  </a:lnTo>
                  <a:lnTo>
                    <a:pt x="179061" y="795644"/>
                  </a:lnTo>
                  <a:lnTo>
                    <a:pt x="190417" y="800901"/>
                  </a:lnTo>
                  <a:lnTo>
                    <a:pt x="218633" y="803622"/>
                  </a:lnTo>
                  <a:lnTo>
                    <a:pt x="267403" y="792988"/>
                  </a:lnTo>
                  <a:lnTo>
                    <a:pt x="307719" y="769430"/>
                  </a:lnTo>
                  <a:lnTo>
                    <a:pt x="344378" y="736094"/>
                  </a:lnTo>
                  <a:lnTo>
                    <a:pt x="365752" y="698890"/>
                  </a:lnTo>
                  <a:lnTo>
                    <a:pt x="375718" y="667817"/>
                  </a:lnTo>
                  <a:lnTo>
                    <a:pt x="376727" y="611849"/>
                  </a:lnTo>
                  <a:lnTo>
                    <a:pt x="369618" y="556402"/>
                  </a:lnTo>
                  <a:lnTo>
                    <a:pt x="348924" y="502928"/>
                  </a:lnTo>
                  <a:lnTo>
                    <a:pt x="311716" y="446126"/>
                  </a:lnTo>
                  <a:lnTo>
                    <a:pt x="296330" y="427575"/>
                  </a:lnTo>
                  <a:lnTo>
                    <a:pt x="237298" y="389698"/>
                  </a:lnTo>
                  <a:lnTo>
                    <a:pt x="174490" y="348110"/>
                  </a:lnTo>
                  <a:lnTo>
                    <a:pt x="118587" y="306042"/>
                  </a:lnTo>
                  <a:lnTo>
                    <a:pt x="63217" y="265362"/>
                  </a:lnTo>
                  <a:lnTo>
                    <a:pt x="25893" y="216511"/>
                  </a:lnTo>
                  <a:lnTo>
                    <a:pt x="5574" y="175662"/>
                  </a:lnTo>
                  <a:lnTo>
                    <a:pt x="0" y="147882"/>
                  </a:lnTo>
                  <a:lnTo>
                    <a:pt x="3762" y="123057"/>
                  </a:lnTo>
                  <a:lnTo>
                    <a:pt x="25241" y="78524"/>
                  </a:lnTo>
                  <a:lnTo>
                    <a:pt x="45155" y="52109"/>
                  </a:lnTo>
                  <a:lnTo>
                    <a:pt x="77052" y="29464"/>
                  </a:lnTo>
                  <a:lnTo>
                    <a:pt x="138157" y="9257"/>
                  </a:lnTo>
                  <a:lnTo>
                    <a:pt x="189226" y="0"/>
                  </a:lnTo>
                  <a:lnTo>
                    <a:pt x="240232" y="4796"/>
                  </a:lnTo>
                  <a:lnTo>
                    <a:pt x="284331" y="21685"/>
                  </a:lnTo>
                  <a:lnTo>
                    <a:pt x="336601" y="62723"/>
                  </a:lnTo>
                  <a:lnTo>
                    <a:pt x="354089" y="90191"/>
                  </a:lnTo>
                  <a:lnTo>
                    <a:pt x="356496" y="113404"/>
                  </a:lnTo>
                  <a:lnTo>
                    <a:pt x="353509" y="17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3139" y="140029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66859" y="687845"/>
              <a:ext cx="339048" cy="733503"/>
            </a:xfrm>
            <a:custGeom>
              <a:avLst/>
              <a:gdLst/>
              <a:ahLst/>
              <a:cxnLst/>
              <a:rect l="0" t="0" r="0" b="0"/>
              <a:pathLst>
                <a:path w="339048" h="733503">
                  <a:moveTo>
                    <a:pt x="317990" y="270248"/>
                  </a:moveTo>
                  <a:lnTo>
                    <a:pt x="334779" y="215203"/>
                  </a:lnTo>
                  <a:lnTo>
                    <a:pt x="337150" y="190411"/>
                  </a:lnTo>
                  <a:lnTo>
                    <a:pt x="327307" y="150146"/>
                  </a:lnTo>
                  <a:lnTo>
                    <a:pt x="294614" y="94619"/>
                  </a:lnTo>
                  <a:lnTo>
                    <a:pt x="251242" y="41710"/>
                  </a:lnTo>
                  <a:lnTo>
                    <a:pt x="225153" y="21276"/>
                  </a:lnTo>
                  <a:lnTo>
                    <a:pt x="184158" y="4366"/>
                  </a:lnTo>
                  <a:lnTo>
                    <a:pt x="156344" y="0"/>
                  </a:lnTo>
                  <a:lnTo>
                    <a:pt x="114377" y="8720"/>
                  </a:lnTo>
                  <a:lnTo>
                    <a:pt x="72307" y="31711"/>
                  </a:lnTo>
                  <a:lnTo>
                    <a:pt x="41384" y="60750"/>
                  </a:lnTo>
                  <a:lnTo>
                    <a:pt x="17404" y="97170"/>
                  </a:lnTo>
                  <a:lnTo>
                    <a:pt x="1070" y="143186"/>
                  </a:lnTo>
                  <a:lnTo>
                    <a:pt x="0" y="193865"/>
                  </a:lnTo>
                  <a:lnTo>
                    <a:pt x="7092" y="245926"/>
                  </a:lnTo>
                  <a:lnTo>
                    <a:pt x="16427" y="271527"/>
                  </a:lnTo>
                  <a:lnTo>
                    <a:pt x="47072" y="312614"/>
                  </a:lnTo>
                  <a:lnTo>
                    <a:pt x="76671" y="338433"/>
                  </a:lnTo>
                  <a:lnTo>
                    <a:pt x="113257" y="355311"/>
                  </a:lnTo>
                  <a:lnTo>
                    <a:pt x="140040" y="357577"/>
                  </a:lnTo>
                  <a:lnTo>
                    <a:pt x="167542" y="353514"/>
                  </a:lnTo>
                  <a:lnTo>
                    <a:pt x="206993" y="338073"/>
                  </a:lnTo>
                  <a:lnTo>
                    <a:pt x="264755" y="290881"/>
                  </a:lnTo>
                  <a:lnTo>
                    <a:pt x="317750" y="227390"/>
                  </a:lnTo>
                  <a:lnTo>
                    <a:pt x="324849" y="217109"/>
                  </a:lnTo>
                  <a:lnTo>
                    <a:pt x="329582" y="216105"/>
                  </a:lnTo>
                  <a:lnTo>
                    <a:pt x="332737" y="221284"/>
                  </a:lnTo>
                  <a:lnTo>
                    <a:pt x="337801" y="271625"/>
                  </a:lnTo>
                  <a:lnTo>
                    <a:pt x="338678" y="326418"/>
                  </a:lnTo>
                  <a:lnTo>
                    <a:pt x="331739" y="387278"/>
                  </a:lnTo>
                  <a:lnTo>
                    <a:pt x="330643" y="449073"/>
                  </a:lnTo>
                  <a:lnTo>
                    <a:pt x="334532" y="491275"/>
                  </a:lnTo>
                  <a:lnTo>
                    <a:pt x="337041" y="536548"/>
                  </a:lnTo>
                  <a:lnTo>
                    <a:pt x="338155" y="581626"/>
                  </a:lnTo>
                  <a:lnTo>
                    <a:pt x="338783" y="638719"/>
                  </a:lnTo>
                  <a:lnTo>
                    <a:pt x="338995" y="697405"/>
                  </a:lnTo>
                  <a:lnTo>
                    <a:pt x="339047" y="733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1053500"/>
              <a:ext cx="189514" cy="9879"/>
            </a:xfrm>
            <a:custGeom>
              <a:avLst/>
              <a:gdLst/>
              <a:ahLst/>
              <a:cxnLst/>
              <a:rect l="0" t="0" r="0" b="0"/>
              <a:pathLst>
                <a:path w="189514" h="9879">
                  <a:moveTo>
                    <a:pt x="189513" y="9878"/>
                  </a:moveTo>
                  <a:lnTo>
                    <a:pt x="140582" y="1545"/>
                  </a:lnTo>
                  <a:lnTo>
                    <a:pt x="92737" y="0"/>
                  </a:lnTo>
                  <a:lnTo>
                    <a:pt x="35346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34697" y="614055"/>
              <a:ext cx="556834" cy="751940"/>
            </a:xfrm>
            <a:custGeom>
              <a:avLst/>
              <a:gdLst/>
              <a:ahLst/>
              <a:cxnLst/>
              <a:rect l="0" t="0" r="0" b="0"/>
              <a:pathLst>
                <a:path w="556834" h="751940">
                  <a:moveTo>
                    <a:pt x="413655" y="70297"/>
                  </a:moveTo>
                  <a:lnTo>
                    <a:pt x="355038" y="31923"/>
                  </a:lnTo>
                  <a:lnTo>
                    <a:pt x="294799" y="12067"/>
                  </a:lnTo>
                  <a:lnTo>
                    <a:pt x="240439" y="0"/>
                  </a:lnTo>
                  <a:lnTo>
                    <a:pt x="191146" y="725"/>
                  </a:lnTo>
                  <a:lnTo>
                    <a:pt x="139496" y="8349"/>
                  </a:lnTo>
                  <a:lnTo>
                    <a:pt x="93387" y="21136"/>
                  </a:lnTo>
                  <a:lnTo>
                    <a:pt x="57498" y="42863"/>
                  </a:lnTo>
                  <a:lnTo>
                    <a:pt x="19519" y="81645"/>
                  </a:lnTo>
                  <a:lnTo>
                    <a:pt x="2336" y="112654"/>
                  </a:lnTo>
                  <a:lnTo>
                    <a:pt x="0" y="136695"/>
                  </a:lnTo>
                  <a:lnTo>
                    <a:pt x="8031" y="184668"/>
                  </a:lnTo>
                  <a:lnTo>
                    <a:pt x="23109" y="211679"/>
                  </a:lnTo>
                  <a:lnTo>
                    <a:pt x="41987" y="223991"/>
                  </a:lnTo>
                  <a:lnTo>
                    <a:pt x="97824" y="241426"/>
                  </a:lnTo>
                  <a:lnTo>
                    <a:pt x="156773" y="248899"/>
                  </a:lnTo>
                  <a:lnTo>
                    <a:pt x="213478" y="260428"/>
                  </a:lnTo>
                  <a:lnTo>
                    <a:pt x="275328" y="273970"/>
                  </a:lnTo>
                  <a:lnTo>
                    <a:pt x="326526" y="284413"/>
                  </a:lnTo>
                  <a:lnTo>
                    <a:pt x="381756" y="299591"/>
                  </a:lnTo>
                  <a:lnTo>
                    <a:pt x="437207" y="323907"/>
                  </a:lnTo>
                  <a:lnTo>
                    <a:pt x="494919" y="373839"/>
                  </a:lnTo>
                  <a:lnTo>
                    <a:pt x="526250" y="406680"/>
                  </a:lnTo>
                  <a:lnTo>
                    <a:pt x="543983" y="439807"/>
                  </a:lnTo>
                  <a:lnTo>
                    <a:pt x="555476" y="479909"/>
                  </a:lnTo>
                  <a:lnTo>
                    <a:pt x="556833" y="542149"/>
                  </a:lnTo>
                  <a:lnTo>
                    <a:pt x="546155" y="585621"/>
                  </a:lnTo>
                  <a:lnTo>
                    <a:pt x="528174" y="621899"/>
                  </a:lnTo>
                  <a:lnTo>
                    <a:pt x="478908" y="678192"/>
                  </a:lnTo>
                  <a:lnTo>
                    <a:pt x="438496" y="715682"/>
                  </a:lnTo>
                  <a:lnTo>
                    <a:pt x="382470" y="740929"/>
                  </a:lnTo>
                  <a:lnTo>
                    <a:pt x="325997" y="751939"/>
                  </a:lnTo>
                  <a:lnTo>
                    <a:pt x="278186" y="745708"/>
                  </a:lnTo>
                  <a:lnTo>
                    <a:pt x="244445" y="734193"/>
                  </a:lnTo>
                  <a:lnTo>
                    <a:pt x="183546" y="695760"/>
                  </a:lnTo>
                  <a:lnTo>
                    <a:pt x="139914" y="670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92838" y="1116020"/>
              <a:ext cx="229297" cy="224374"/>
            </a:xfrm>
            <a:custGeom>
              <a:avLst/>
              <a:gdLst/>
              <a:ahLst/>
              <a:cxnLst/>
              <a:rect l="0" t="0" r="0" b="0"/>
              <a:pathLst>
                <a:path w="229297" h="224374">
                  <a:moveTo>
                    <a:pt x="29255" y="0"/>
                  </a:moveTo>
                  <a:lnTo>
                    <a:pt x="5536" y="43963"/>
                  </a:lnTo>
                  <a:lnTo>
                    <a:pt x="0" y="85426"/>
                  </a:lnTo>
                  <a:lnTo>
                    <a:pt x="6535" y="135028"/>
                  </a:lnTo>
                  <a:lnTo>
                    <a:pt x="12528" y="157109"/>
                  </a:lnTo>
                  <a:lnTo>
                    <a:pt x="25330" y="175501"/>
                  </a:lnTo>
                  <a:lnTo>
                    <a:pt x="65003" y="212451"/>
                  </a:lnTo>
                  <a:lnTo>
                    <a:pt x="83748" y="222325"/>
                  </a:lnTo>
                  <a:lnTo>
                    <a:pt x="103777" y="224373"/>
                  </a:lnTo>
                  <a:lnTo>
                    <a:pt x="145231" y="216156"/>
                  </a:lnTo>
                  <a:lnTo>
                    <a:pt x="176702" y="195458"/>
                  </a:lnTo>
                  <a:lnTo>
                    <a:pt x="197075" y="167098"/>
                  </a:lnTo>
                  <a:lnTo>
                    <a:pt x="220505" y="117669"/>
                  </a:lnTo>
                  <a:lnTo>
                    <a:pt x="227560" y="62844"/>
                  </a:lnTo>
                  <a:lnTo>
                    <a:pt x="22929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69534" y="1094963"/>
              <a:ext cx="157928" cy="273946"/>
            </a:xfrm>
            <a:custGeom>
              <a:avLst/>
              <a:gdLst/>
              <a:ahLst/>
              <a:cxnLst/>
              <a:rect l="0" t="0" r="0" b="0"/>
              <a:pathLst>
                <a:path w="157928" h="273946">
                  <a:moveTo>
                    <a:pt x="0" y="94757"/>
                  </a:moveTo>
                  <a:lnTo>
                    <a:pt x="17958" y="148632"/>
                  </a:lnTo>
                  <a:lnTo>
                    <a:pt x="47046" y="211848"/>
                  </a:lnTo>
                  <a:lnTo>
                    <a:pt x="75316" y="272292"/>
                  </a:lnTo>
                  <a:lnTo>
                    <a:pt x="77117" y="273945"/>
                  </a:lnTo>
                  <a:lnTo>
                    <a:pt x="75998" y="260184"/>
                  </a:lnTo>
                  <a:lnTo>
                    <a:pt x="57342" y="214435"/>
                  </a:lnTo>
                  <a:lnTo>
                    <a:pt x="34247" y="174202"/>
                  </a:lnTo>
                  <a:lnTo>
                    <a:pt x="18073" y="127477"/>
                  </a:lnTo>
                  <a:lnTo>
                    <a:pt x="18353" y="89504"/>
                  </a:lnTo>
                  <a:lnTo>
                    <a:pt x="26094" y="68636"/>
                  </a:lnTo>
                  <a:lnTo>
                    <a:pt x="38504" y="51562"/>
                  </a:lnTo>
                  <a:lnTo>
                    <a:pt x="65221" y="29966"/>
                  </a:lnTo>
                  <a:lnTo>
                    <a:pt x="121673" y="773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65257" y="821222"/>
              <a:ext cx="178060" cy="579069"/>
            </a:xfrm>
            <a:custGeom>
              <a:avLst/>
              <a:gdLst/>
              <a:ahLst/>
              <a:cxnLst/>
              <a:rect l="0" t="0" r="0" b="0"/>
              <a:pathLst>
                <a:path w="178060" h="579069">
                  <a:moveTo>
                    <a:pt x="104359" y="579068"/>
                  </a:moveTo>
                  <a:lnTo>
                    <a:pt x="89705" y="526040"/>
                  </a:lnTo>
                  <a:lnTo>
                    <a:pt x="74992" y="467424"/>
                  </a:lnTo>
                  <a:lnTo>
                    <a:pt x="58483" y="415617"/>
                  </a:lnTo>
                  <a:lnTo>
                    <a:pt x="45663" y="359842"/>
                  </a:lnTo>
                  <a:lnTo>
                    <a:pt x="27278" y="296431"/>
                  </a:lnTo>
                  <a:lnTo>
                    <a:pt x="16660" y="246929"/>
                  </a:lnTo>
                  <a:lnTo>
                    <a:pt x="3761" y="190196"/>
                  </a:lnTo>
                  <a:lnTo>
                    <a:pt x="0" y="128210"/>
                  </a:lnTo>
                  <a:lnTo>
                    <a:pt x="1825" y="100266"/>
                  </a:lnTo>
                  <a:lnTo>
                    <a:pt x="22061" y="53731"/>
                  </a:lnTo>
                  <a:lnTo>
                    <a:pt x="28437" y="42840"/>
                  </a:lnTo>
                  <a:lnTo>
                    <a:pt x="47999" y="27619"/>
                  </a:lnTo>
                  <a:lnTo>
                    <a:pt x="98686" y="8315"/>
                  </a:lnTo>
                  <a:lnTo>
                    <a:pt x="158348" y="1095"/>
                  </a:lnTo>
                  <a:lnTo>
                    <a:pt x="1780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53803" y="116866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1721" y="0"/>
                  </a:lnTo>
                  <a:lnTo>
                    <a:pt x="72330" y="0"/>
                  </a:lnTo>
                  <a:lnTo>
                    <a:pt x="300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39942" y="1158217"/>
              <a:ext cx="271872" cy="252602"/>
            </a:xfrm>
            <a:custGeom>
              <a:avLst/>
              <a:gdLst/>
              <a:ahLst/>
              <a:cxnLst/>
              <a:rect l="0" t="0" r="0" b="0"/>
              <a:pathLst>
                <a:path w="271872" h="252602">
                  <a:moveTo>
                    <a:pt x="166586" y="136788"/>
                  </a:moveTo>
                  <a:lnTo>
                    <a:pt x="155134" y="87857"/>
                  </a:lnTo>
                  <a:lnTo>
                    <a:pt x="142136" y="46251"/>
                  </a:lnTo>
                  <a:lnTo>
                    <a:pt x="128813" y="24019"/>
                  </a:lnTo>
                  <a:lnTo>
                    <a:pt x="111194" y="6340"/>
                  </a:lnTo>
                  <a:lnTo>
                    <a:pt x="101582" y="1859"/>
                  </a:lnTo>
                  <a:lnTo>
                    <a:pt x="81543" y="0"/>
                  </a:lnTo>
                  <a:lnTo>
                    <a:pt x="64059" y="6193"/>
                  </a:lnTo>
                  <a:lnTo>
                    <a:pt x="48489" y="17914"/>
                  </a:lnTo>
                  <a:lnTo>
                    <a:pt x="19429" y="57155"/>
                  </a:lnTo>
                  <a:lnTo>
                    <a:pt x="7596" y="82678"/>
                  </a:lnTo>
                  <a:lnTo>
                    <a:pt x="0" y="137191"/>
                  </a:lnTo>
                  <a:lnTo>
                    <a:pt x="1804" y="175902"/>
                  </a:lnTo>
                  <a:lnTo>
                    <a:pt x="7952" y="198625"/>
                  </a:lnTo>
                  <a:lnTo>
                    <a:pt x="18483" y="220423"/>
                  </a:lnTo>
                  <a:lnTo>
                    <a:pt x="26906" y="227640"/>
                  </a:lnTo>
                  <a:lnTo>
                    <a:pt x="48744" y="235658"/>
                  </a:lnTo>
                  <a:lnTo>
                    <a:pt x="70929" y="232983"/>
                  </a:lnTo>
                  <a:lnTo>
                    <a:pt x="91316" y="222825"/>
                  </a:lnTo>
                  <a:lnTo>
                    <a:pt x="115948" y="196205"/>
                  </a:lnTo>
                  <a:lnTo>
                    <a:pt x="146761" y="137911"/>
                  </a:lnTo>
                  <a:lnTo>
                    <a:pt x="151030" y="135197"/>
                  </a:lnTo>
                  <a:lnTo>
                    <a:pt x="155045" y="138067"/>
                  </a:lnTo>
                  <a:lnTo>
                    <a:pt x="195219" y="200650"/>
                  </a:lnTo>
                  <a:lnTo>
                    <a:pt x="215884" y="226160"/>
                  </a:lnTo>
                  <a:lnTo>
                    <a:pt x="242414" y="242947"/>
                  </a:lnTo>
                  <a:lnTo>
                    <a:pt x="271871" y="252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44818" y="1192841"/>
              <a:ext cx="177566" cy="224106"/>
            </a:xfrm>
            <a:custGeom>
              <a:avLst/>
              <a:gdLst/>
              <a:ahLst/>
              <a:cxnLst/>
              <a:rect l="0" t="0" r="0" b="0"/>
              <a:pathLst>
                <a:path w="177566" h="224106">
                  <a:moveTo>
                    <a:pt x="145980" y="17936"/>
                  </a:moveTo>
                  <a:lnTo>
                    <a:pt x="134801" y="6757"/>
                  </a:lnTo>
                  <a:lnTo>
                    <a:pt x="116835" y="1269"/>
                  </a:lnTo>
                  <a:lnTo>
                    <a:pt x="94422" y="0"/>
                  </a:lnTo>
                  <a:lnTo>
                    <a:pt x="62073" y="7032"/>
                  </a:lnTo>
                  <a:lnTo>
                    <a:pt x="40837" y="17379"/>
                  </a:lnTo>
                  <a:lnTo>
                    <a:pt x="14741" y="41947"/>
                  </a:lnTo>
                  <a:lnTo>
                    <a:pt x="5763" y="67602"/>
                  </a:lnTo>
                  <a:lnTo>
                    <a:pt x="0" y="126142"/>
                  </a:lnTo>
                  <a:lnTo>
                    <a:pt x="5450" y="151425"/>
                  </a:lnTo>
                  <a:lnTo>
                    <a:pt x="21673" y="182270"/>
                  </a:lnTo>
                  <a:lnTo>
                    <a:pt x="36920" y="198598"/>
                  </a:lnTo>
                  <a:lnTo>
                    <a:pt x="59294" y="213654"/>
                  </a:lnTo>
                  <a:lnTo>
                    <a:pt x="98198" y="224105"/>
                  </a:lnTo>
                  <a:lnTo>
                    <a:pt x="157856" y="219593"/>
                  </a:lnTo>
                  <a:lnTo>
                    <a:pt x="177565" y="217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90799" y="1186788"/>
              <a:ext cx="194797" cy="243773"/>
            </a:xfrm>
            <a:custGeom>
              <a:avLst/>
              <a:gdLst/>
              <a:ahLst/>
              <a:cxnLst/>
              <a:rect l="0" t="0" r="0" b="0"/>
              <a:pathLst>
                <a:path w="194797" h="243773">
                  <a:moveTo>
                    <a:pt x="47398" y="129274"/>
                  </a:moveTo>
                  <a:lnTo>
                    <a:pt x="74954" y="122038"/>
                  </a:lnTo>
                  <a:lnTo>
                    <a:pt x="128057" y="116276"/>
                  </a:lnTo>
                  <a:lnTo>
                    <a:pt x="149927" y="109459"/>
                  </a:lnTo>
                  <a:lnTo>
                    <a:pt x="167445" y="98630"/>
                  </a:lnTo>
                  <a:lnTo>
                    <a:pt x="179910" y="82899"/>
                  </a:lnTo>
                  <a:lnTo>
                    <a:pt x="184873" y="73791"/>
                  </a:lnTo>
                  <a:lnTo>
                    <a:pt x="185841" y="64209"/>
                  </a:lnTo>
                  <a:lnTo>
                    <a:pt x="180678" y="44204"/>
                  </a:lnTo>
                  <a:lnTo>
                    <a:pt x="164617" y="18800"/>
                  </a:lnTo>
                  <a:lnTo>
                    <a:pt x="145509" y="6865"/>
                  </a:lnTo>
                  <a:lnTo>
                    <a:pt x="122588" y="0"/>
                  </a:lnTo>
                  <a:lnTo>
                    <a:pt x="89953" y="2713"/>
                  </a:lnTo>
                  <a:lnTo>
                    <a:pt x="58057" y="12096"/>
                  </a:lnTo>
                  <a:lnTo>
                    <a:pt x="27549" y="30344"/>
                  </a:lnTo>
                  <a:lnTo>
                    <a:pt x="10890" y="47870"/>
                  </a:lnTo>
                  <a:lnTo>
                    <a:pt x="1927" y="73597"/>
                  </a:lnTo>
                  <a:lnTo>
                    <a:pt x="0" y="120966"/>
                  </a:lnTo>
                  <a:lnTo>
                    <a:pt x="5275" y="152487"/>
                  </a:lnTo>
                  <a:lnTo>
                    <a:pt x="15418" y="178195"/>
                  </a:lnTo>
                  <a:lnTo>
                    <a:pt x="39872" y="206810"/>
                  </a:lnTo>
                  <a:lnTo>
                    <a:pt x="69344" y="230106"/>
                  </a:lnTo>
                  <a:lnTo>
                    <a:pt x="93027" y="238429"/>
                  </a:lnTo>
                  <a:lnTo>
                    <a:pt x="146357" y="243772"/>
                  </a:lnTo>
                  <a:lnTo>
                    <a:pt x="194796" y="234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59378" y="884947"/>
              <a:ext cx="326384" cy="536401"/>
            </a:xfrm>
            <a:custGeom>
              <a:avLst/>
              <a:gdLst/>
              <a:ahLst/>
              <a:cxnLst/>
              <a:rect l="0" t="0" r="0" b="0"/>
              <a:pathLst>
                <a:path w="326384" h="536401">
                  <a:moveTo>
                    <a:pt x="0" y="536400"/>
                  </a:moveTo>
                  <a:lnTo>
                    <a:pt x="3120" y="482255"/>
                  </a:lnTo>
                  <a:lnTo>
                    <a:pt x="9065" y="421719"/>
                  </a:lnTo>
                  <a:lnTo>
                    <a:pt x="10095" y="365160"/>
                  </a:lnTo>
                  <a:lnTo>
                    <a:pt x="15990" y="303948"/>
                  </a:lnTo>
                  <a:lnTo>
                    <a:pt x="19555" y="252536"/>
                  </a:lnTo>
                  <a:lnTo>
                    <a:pt x="26202" y="196488"/>
                  </a:lnTo>
                  <a:lnTo>
                    <a:pt x="29990" y="135428"/>
                  </a:lnTo>
                  <a:lnTo>
                    <a:pt x="36702" y="84061"/>
                  </a:lnTo>
                  <a:lnTo>
                    <a:pt x="50620" y="27122"/>
                  </a:lnTo>
                  <a:lnTo>
                    <a:pt x="61882" y="7457"/>
                  </a:lnTo>
                  <a:lnTo>
                    <a:pt x="69331" y="2447"/>
                  </a:lnTo>
                  <a:lnTo>
                    <a:pt x="86965" y="0"/>
                  </a:lnTo>
                  <a:lnTo>
                    <a:pt x="95411" y="4495"/>
                  </a:lnTo>
                  <a:lnTo>
                    <a:pt x="128898" y="48450"/>
                  </a:lnTo>
                  <a:lnTo>
                    <a:pt x="155565" y="96244"/>
                  </a:lnTo>
                  <a:lnTo>
                    <a:pt x="179948" y="153618"/>
                  </a:lnTo>
                  <a:lnTo>
                    <a:pt x="208039" y="212641"/>
                  </a:lnTo>
                  <a:lnTo>
                    <a:pt x="235020" y="272147"/>
                  </a:lnTo>
                  <a:lnTo>
                    <a:pt x="260555" y="335097"/>
                  </a:lnTo>
                  <a:lnTo>
                    <a:pt x="277373" y="364190"/>
                  </a:lnTo>
                  <a:lnTo>
                    <a:pt x="297249" y="425174"/>
                  </a:lnTo>
                  <a:lnTo>
                    <a:pt x="322555" y="487525"/>
                  </a:lnTo>
                  <a:lnTo>
                    <a:pt x="326383" y="504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243606" y="1244557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8334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59461" y="1158134"/>
              <a:ext cx="105286" cy="265287"/>
            </a:xfrm>
            <a:custGeom>
              <a:avLst/>
              <a:gdLst/>
              <a:ahLst/>
              <a:cxnLst/>
              <a:rect l="0" t="0" r="0" b="0"/>
              <a:pathLst>
                <a:path w="105286" h="265287">
                  <a:moveTo>
                    <a:pt x="0" y="136871"/>
                  </a:moveTo>
                  <a:lnTo>
                    <a:pt x="29309" y="195488"/>
                  </a:lnTo>
                  <a:lnTo>
                    <a:pt x="63333" y="252084"/>
                  </a:lnTo>
                  <a:lnTo>
                    <a:pt x="70298" y="262813"/>
                  </a:lnTo>
                  <a:lnTo>
                    <a:pt x="73772" y="265286"/>
                  </a:lnTo>
                  <a:lnTo>
                    <a:pt x="74917" y="262255"/>
                  </a:lnTo>
                  <a:lnTo>
                    <a:pt x="74511" y="255555"/>
                  </a:lnTo>
                  <a:lnTo>
                    <a:pt x="44462" y="193780"/>
                  </a:lnTo>
                  <a:lnTo>
                    <a:pt x="19657" y="138667"/>
                  </a:lnTo>
                  <a:lnTo>
                    <a:pt x="14403" y="92039"/>
                  </a:lnTo>
                  <a:lnTo>
                    <a:pt x="17319" y="66643"/>
                  </a:lnTo>
                  <a:lnTo>
                    <a:pt x="25635" y="46777"/>
                  </a:lnTo>
                  <a:lnTo>
                    <a:pt x="31128" y="38204"/>
                  </a:lnTo>
                  <a:lnTo>
                    <a:pt x="46590" y="255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67192" y="1208284"/>
              <a:ext cx="172992" cy="223592"/>
            </a:xfrm>
            <a:custGeom>
              <a:avLst/>
              <a:gdLst/>
              <a:ahLst/>
              <a:cxnLst/>
              <a:rect l="0" t="0" r="0" b="0"/>
              <a:pathLst>
                <a:path w="172992" h="223592">
                  <a:moveTo>
                    <a:pt x="13367" y="97249"/>
                  </a:moveTo>
                  <a:lnTo>
                    <a:pt x="62919" y="111903"/>
                  </a:lnTo>
                  <a:lnTo>
                    <a:pt x="96679" y="110820"/>
                  </a:lnTo>
                  <a:lnTo>
                    <a:pt x="128909" y="103090"/>
                  </a:lnTo>
                  <a:lnTo>
                    <a:pt x="146998" y="90486"/>
                  </a:lnTo>
                  <a:lnTo>
                    <a:pt x="161666" y="73187"/>
                  </a:lnTo>
                  <a:lnTo>
                    <a:pt x="172084" y="53799"/>
                  </a:lnTo>
                  <a:lnTo>
                    <a:pt x="172991" y="43716"/>
                  </a:lnTo>
                  <a:lnTo>
                    <a:pt x="167759" y="23154"/>
                  </a:lnTo>
                  <a:lnTo>
                    <a:pt x="160748" y="15097"/>
                  </a:lnTo>
                  <a:lnTo>
                    <a:pt x="140481" y="3025"/>
                  </a:lnTo>
                  <a:lnTo>
                    <a:pt x="118996" y="0"/>
                  </a:lnTo>
                  <a:lnTo>
                    <a:pt x="76606" y="7590"/>
                  </a:lnTo>
                  <a:lnTo>
                    <a:pt x="50562" y="22590"/>
                  </a:lnTo>
                  <a:lnTo>
                    <a:pt x="28028" y="41853"/>
                  </a:lnTo>
                  <a:lnTo>
                    <a:pt x="12122" y="67967"/>
                  </a:lnTo>
                  <a:lnTo>
                    <a:pt x="0" y="103521"/>
                  </a:lnTo>
                  <a:lnTo>
                    <a:pt x="178" y="143691"/>
                  </a:lnTo>
                  <a:lnTo>
                    <a:pt x="7640" y="179640"/>
                  </a:lnTo>
                  <a:lnTo>
                    <a:pt x="20180" y="198598"/>
                  </a:lnTo>
                  <a:lnTo>
                    <a:pt x="28438" y="206929"/>
                  </a:lnTo>
                  <a:lnTo>
                    <a:pt x="50091" y="216186"/>
                  </a:lnTo>
                  <a:lnTo>
                    <a:pt x="113480" y="222616"/>
                  </a:lnTo>
                  <a:lnTo>
                    <a:pt x="150238" y="223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49095" y="1238420"/>
              <a:ext cx="289476" cy="256627"/>
            </a:xfrm>
            <a:custGeom>
              <a:avLst/>
              <a:gdLst/>
              <a:ahLst/>
              <a:cxnLst/>
              <a:rect l="0" t="0" r="0" b="0"/>
              <a:pathLst>
                <a:path w="289476" h="256627">
                  <a:moveTo>
                    <a:pt x="110490" y="119756"/>
                  </a:moveTo>
                  <a:lnTo>
                    <a:pt x="126131" y="101775"/>
                  </a:lnTo>
                  <a:lnTo>
                    <a:pt x="134210" y="84858"/>
                  </a:lnTo>
                  <a:lnTo>
                    <a:pt x="139745" y="50014"/>
                  </a:lnTo>
                  <a:lnTo>
                    <a:pt x="134800" y="26758"/>
                  </a:lnTo>
                  <a:lnTo>
                    <a:pt x="130207" y="15643"/>
                  </a:lnTo>
                  <a:lnTo>
                    <a:pt x="122465" y="8234"/>
                  </a:lnTo>
                  <a:lnTo>
                    <a:pt x="101384" y="0"/>
                  </a:lnTo>
                  <a:lnTo>
                    <a:pt x="79537" y="2580"/>
                  </a:lnTo>
                  <a:lnTo>
                    <a:pt x="59299" y="11526"/>
                  </a:lnTo>
                  <a:lnTo>
                    <a:pt x="34751" y="30886"/>
                  </a:lnTo>
                  <a:lnTo>
                    <a:pt x="19896" y="48672"/>
                  </a:lnTo>
                  <a:lnTo>
                    <a:pt x="11734" y="71395"/>
                  </a:lnTo>
                  <a:lnTo>
                    <a:pt x="0" y="130632"/>
                  </a:lnTo>
                  <a:lnTo>
                    <a:pt x="9878" y="191883"/>
                  </a:lnTo>
                  <a:lnTo>
                    <a:pt x="25178" y="218986"/>
                  </a:lnTo>
                  <a:lnTo>
                    <a:pt x="33728" y="223344"/>
                  </a:lnTo>
                  <a:lnTo>
                    <a:pt x="55707" y="225066"/>
                  </a:lnTo>
                  <a:lnTo>
                    <a:pt x="74833" y="218813"/>
                  </a:lnTo>
                  <a:lnTo>
                    <a:pt x="91134" y="207065"/>
                  </a:lnTo>
                  <a:lnTo>
                    <a:pt x="112294" y="180720"/>
                  </a:lnTo>
                  <a:lnTo>
                    <a:pt x="122210" y="160889"/>
                  </a:lnTo>
                  <a:lnTo>
                    <a:pt x="129702" y="120515"/>
                  </a:lnTo>
                  <a:lnTo>
                    <a:pt x="154345" y="181906"/>
                  </a:lnTo>
                  <a:lnTo>
                    <a:pt x="181025" y="219250"/>
                  </a:lnTo>
                  <a:lnTo>
                    <a:pt x="207429" y="236323"/>
                  </a:lnTo>
                  <a:lnTo>
                    <a:pt x="247792" y="251403"/>
                  </a:lnTo>
                  <a:lnTo>
                    <a:pt x="289475" y="25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692206" y="2343379"/>
            <a:ext cx="6300452" cy="1028373"/>
            <a:chOff x="1692206" y="2343379"/>
            <a:chExt cx="6300452" cy="1028373"/>
          </a:xfrm>
        </p:grpSpPr>
        <p:sp>
          <p:nvSpPr>
            <p:cNvPr id="20" name="Freeform 19"/>
            <p:cNvSpPr/>
            <p:nvPr/>
          </p:nvSpPr>
          <p:spPr>
            <a:xfrm>
              <a:off x="1692206" y="2676870"/>
              <a:ext cx="273734" cy="268740"/>
            </a:xfrm>
            <a:custGeom>
              <a:avLst/>
              <a:gdLst/>
              <a:ahLst/>
              <a:cxnLst/>
              <a:rect l="0" t="0" r="0" b="0"/>
              <a:pathLst>
                <a:path w="273734" h="268740">
                  <a:moveTo>
                    <a:pt x="134159" y="0"/>
                  </a:moveTo>
                  <a:lnTo>
                    <a:pt x="80284" y="19128"/>
                  </a:lnTo>
                  <a:lnTo>
                    <a:pt x="34301" y="49803"/>
                  </a:lnTo>
                  <a:lnTo>
                    <a:pt x="17484" y="75978"/>
                  </a:lnTo>
                  <a:lnTo>
                    <a:pt x="2491" y="118603"/>
                  </a:lnTo>
                  <a:lnTo>
                    <a:pt x="0" y="162004"/>
                  </a:lnTo>
                  <a:lnTo>
                    <a:pt x="3562" y="186645"/>
                  </a:lnTo>
                  <a:lnTo>
                    <a:pt x="12165" y="206176"/>
                  </a:lnTo>
                  <a:lnTo>
                    <a:pt x="24957" y="222655"/>
                  </a:lnTo>
                  <a:lnTo>
                    <a:pt x="71858" y="259446"/>
                  </a:lnTo>
                  <a:lnTo>
                    <a:pt x="98671" y="267388"/>
                  </a:lnTo>
                  <a:lnTo>
                    <a:pt x="140411" y="268739"/>
                  </a:lnTo>
                  <a:lnTo>
                    <a:pt x="163844" y="263329"/>
                  </a:lnTo>
                  <a:lnTo>
                    <a:pt x="218136" y="234228"/>
                  </a:lnTo>
                  <a:lnTo>
                    <a:pt x="244309" y="208221"/>
                  </a:lnTo>
                  <a:lnTo>
                    <a:pt x="261292" y="178289"/>
                  </a:lnTo>
                  <a:lnTo>
                    <a:pt x="273733" y="141604"/>
                  </a:lnTo>
                  <a:lnTo>
                    <a:pt x="273650" y="101098"/>
                  </a:lnTo>
                  <a:lnTo>
                    <a:pt x="260627" y="65050"/>
                  </a:lnTo>
                  <a:lnTo>
                    <a:pt x="234096" y="22598"/>
                  </a:lnTo>
                  <a:lnTo>
                    <a:pt x="216010" y="5754"/>
                  </a:lnTo>
                  <a:lnTo>
                    <a:pt x="206274" y="1497"/>
                  </a:lnTo>
                  <a:lnTo>
                    <a:pt x="155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48118" y="2343379"/>
              <a:ext cx="167802" cy="617761"/>
            </a:xfrm>
            <a:custGeom>
              <a:avLst/>
              <a:gdLst/>
              <a:ahLst/>
              <a:cxnLst/>
              <a:rect l="0" t="0" r="0" b="0"/>
              <a:pathLst>
                <a:path w="167802" h="617761">
                  <a:moveTo>
                    <a:pt x="104630" y="617760"/>
                  </a:moveTo>
                  <a:lnTo>
                    <a:pt x="89976" y="562619"/>
                  </a:lnTo>
                  <a:lnTo>
                    <a:pt x="83668" y="504486"/>
                  </a:lnTo>
                  <a:lnTo>
                    <a:pt x="72370" y="444130"/>
                  </a:lnTo>
                  <a:lnTo>
                    <a:pt x="58873" y="386541"/>
                  </a:lnTo>
                  <a:lnTo>
                    <a:pt x="43773" y="332142"/>
                  </a:lnTo>
                  <a:lnTo>
                    <a:pt x="27197" y="277329"/>
                  </a:lnTo>
                  <a:lnTo>
                    <a:pt x="14357" y="220144"/>
                  </a:lnTo>
                  <a:lnTo>
                    <a:pt x="2657" y="161363"/>
                  </a:lnTo>
                  <a:lnTo>
                    <a:pt x="0" y="99709"/>
                  </a:lnTo>
                  <a:lnTo>
                    <a:pt x="5128" y="62231"/>
                  </a:lnTo>
                  <a:lnTo>
                    <a:pt x="25235" y="28900"/>
                  </a:lnTo>
                  <a:lnTo>
                    <a:pt x="46727" y="13673"/>
                  </a:lnTo>
                  <a:lnTo>
                    <a:pt x="71877" y="4176"/>
                  </a:lnTo>
                  <a:lnTo>
                    <a:pt x="112343" y="0"/>
                  </a:lnTo>
                  <a:lnTo>
                    <a:pt x="167801" y="7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52707" y="2666342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5652" y="14654"/>
                  </a:lnTo>
                  <a:lnTo>
                    <a:pt x="172648" y="25858"/>
                  </a:lnTo>
                  <a:lnTo>
                    <a:pt x="120931" y="25471"/>
                  </a:lnTo>
                  <a:lnTo>
                    <a:pt x="60672" y="3037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10800" y="2424186"/>
              <a:ext cx="52644" cy="558012"/>
            </a:xfrm>
            <a:custGeom>
              <a:avLst/>
              <a:gdLst/>
              <a:ahLst/>
              <a:cxnLst/>
              <a:rect l="0" t="0" r="0" b="0"/>
              <a:pathLst>
                <a:path w="52644" h="558012">
                  <a:moveTo>
                    <a:pt x="0" y="0"/>
                  </a:moveTo>
                  <a:lnTo>
                    <a:pt x="8333" y="60384"/>
                  </a:lnTo>
                  <a:lnTo>
                    <a:pt x="12998" y="111868"/>
                  </a:lnTo>
                  <a:lnTo>
                    <a:pt x="19465" y="171186"/>
                  </a:lnTo>
                  <a:lnTo>
                    <a:pt x="21913" y="227964"/>
                  </a:lnTo>
                  <a:lnTo>
                    <a:pt x="29369" y="273696"/>
                  </a:lnTo>
                  <a:lnTo>
                    <a:pt x="37818" y="334039"/>
                  </a:lnTo>
                  <a:lnTo>
                    <a:pt x="40841" y="383114"/>
                  </a:lnTo>
                  <a:lnTo>
                    <a:pt x="44982" y="438498"/>
                  </a:lnTo>
                  <a:lnTo>
                    <a:pt x="51130" y="500348"/>
                  </a:lnTo>
                  <a:lnTo>
                    <a:pt x="52643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31816" y="2363594"/>
              <a:ext cx="469528" cy="376448"/>
            </a:xfrm>
            <a:custGeom>
              <a:avLst/>
              <a:gdLst/>
              <a:ahLst/>
              <a:cxnLst/>
              <a:rect l="0" t="0" r="0" b="0"/>
              <a:pathLst>
                <a:path w="469528" h="376448">
                  <a:moveTo>
                    <a:pt x="0" y="123763"/>
                  </a:moveTo>
                  <a:lnTo>
                    <a:pt x="20243" y="79800"/>
                  </a:lnTo>
                  <a:lnTo>
                    <a:pt x="44992" y="55105"/>
                  </a:lnTo>
                  <a:lnTo>
                    <a:pt x="106588" y="27013"/>
                  </a:lnTo>
                  <a:lnTo>
                    <a:pt x="161694" y="6126"/>
                  </a:lnTo>
                  <a:lnTo>
                    <a:pt x="214805" y="0"/>
                  </a:lnTo>
                  <a:lnTo>
                    <a:pt x="269406" y="3775"/>
                  </a:lnTo>
                  <a:lnTo>
                    <a:pt x="323447" y="15530"/>
                  </a:lnTo>
                  <a:lnTo>
                    <a:pt x="358269" y="28003"/>
                  </a:lnTo>
                  <a:lnTo>
                    <a:pt x="413972" y="66786"/>
                  </a:lnTo>
                  <a:lnTo>
                    <a:pt x="437603" y="88423"/>
                  </a:lnTo>
                  <a:lnTo>
                    <a:pt x="459423" y="126420"/>
                  </a:lnTo>
                  <a:lnTo>
                    <a:pt x="469527" y="174723"/>
                  </a:lnTo>
                  <a:lnTo>
                    <a:pt x="466932" y="220491"/>
                  </a:lnTo>
                  <a:lnTo>
                    <a:pt x="453165" y="263687"/>
                  </a:lnTo>
                  <a:lnTo>
                    <a:pt x="437713" y="285777"/>
                  </a:lnTo>
                  <a:lnTo>
                    <a:pt x="399197" y="319023"/>
                  </a:lnTo>
                  <a:lnTo>
                    <a:pt x="340983" y="346950"/>
                  </a:lnTo>
                  <a:lnTo>
                    <a:pt x="291584" y="360948"/>
                  </a:lnTo>
                  <a:lnTo>
                    <a:pt x="235498" y="373039"/>
                  </a:lnTo>
                  <a:lnTo>
                    <a:pt x="200041" y="376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2866" y="2729513"/>
              <a:ext cx="141717" cy="218565"/>
            </a:xfrm>
            <a:custGeom>
              <a:avLst/>
              <a:gdLst/>
              <a:ahLst/>
              <a:cxnLst/>
              <a:rect l="0" t="0" r="0" b="0"/>
              <a:pathLst>
                <a:path w="141717" h="218565">
                  <a:moveTo>
                    <a:pt x="4846" y="105285"/>
                  </a:moveTo>
                  <a:lnTo>
                    <a:pt x="32357" y="168712"/>
                  </a:lnTo>
                  <a:lnTo>
                    <a:pt x="44453" y="198947"/>
                  </a:lnTo>
                  <a:lnTo>
                    <a:pt x="57655" y="218564"/>
                  </a:lnTo>
                  <a:lnTo>
                    <a:pt x="56430" y="218239"/>
                  </a:lnTo>
                  <a:lnTo>
                    <a:pt x="53273" y="215683"/>
                  </a:lnTo>
                  <a:lnTo>
                    <a:pt x="17542" y="155110"/>
                  </a:lnTo>
                  <a:lnTo>
                    <a:pt x="10489" y="134448"/>
                  </a:lnTo>
                  <a:lnTo>
                    <a:pt x="2841" y="83056"/>
                  </a:lnTo>
                  <a:lnTo>
                    <a:pt x="0" y="69408"/>
                  </a:lnTo>
                  <a:lnTo>
                    <a:pt x="3082" y="48006"/>
                  </a:lnTo>
                  <a:lnTo>
                    <a:pt x="7180" y="39023"/>
                  </a:lnTo>
                  <a:lnTo>
                    <a:pt x="21091" y="25922"/>
                  </a:lnTo>
                  <a:lnTo>
                    <a:pt x="51773" y="11970"/>
                  </a:lnTo>
                  <a:lnTo>
                    <a:pt x="104063" y="2364"/>
                  </a:lnTo>
                  <a:lnTo>
                    <a:pt x="1417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31981" y="278215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1981" y="26452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78961" y="2740908"/>
              <a:ext cx="161483" cy="229366"/>
            </a:xfrm>
            <a:custGeom>
              <a:avLst/>
              <a:gdLst/>
              <a:ahLst/>
              <a:cxnLst/>
              <a:rect l="0" t="0" r="0" b="0"/>
              <a:pathLst>
                <a:path w="161483" h="229366">
                  <a:moveTo>
                    <a:pt x="137290" y="20190"/>
                  </a:moveTo>
                  <a:lnTo>
                    <a:pt x="126111" y="9012"/>
                  </a:lnTo>
                  <a:lnTo>
                    <a:pt x="108145" y="3523"/>
                  </a:lnTo>
                  <a:lnTo>
                    <a:pt x="58483" y="0"/>
                  </a:lnTo>
                  <a:lnTo>
                    <a:pt x="34414" y="5758"/>
                  </a:lnTo>
                  <a:lnTo>
                    <a:pt x="23083" y="10568"/>
                  </a:lnTo>
                  <a:lnTo>
                    <a:pt x="7372" y="25272"/>
                  </a:lnTo>
                  <a:lnTo>
                    <a:pt x="1545" y="34107"/>
                  </a:lnTo>
                  <a:lnTo>
                    <a:pt x="0" y="43506"/>
                  </a:lnTo>
                  <a:lnTo>
                    <a:pt x="4522" y="63308"/>
                  </a:lnTo>
                  <a:lnTo>
                    <a:pt x="10174" y="71162"/>
                  </a:lnTo>
                  <a:lnTo>
                    <a:pt x="25812" y="83008"/>
                  </a:lnTo>
                  <a:lnTo>
                    <a:pt x="88503" y="104113"/>
                  </a:lnTo>
                  <a:lnTo>
                    <a:pt x="142567" y="134239"/>
                  </a:lnTo>
                  <a:lnTo>
                    <a:pt x="159261" y="159657"/>
                  </a:lnTo>
                  <a:lnTo>
                    <a:pt x="161482" y="179272"/>
                  </a:lnTo>
                  <a:lnTo>
                    <a:pt x="160437" y="189416"/>
                  </a:lnTo>
                  <a:lnTo>
                    <a:pt x="149917" y="206926"/>
                  </a:lnTo>
                  <a:lnTo>
                    <a:pt x="142198" y="214870"/>
                  </a:lnTo>
                  <a:lnTo>
                    <a:pt x="121144" y="223698"/>
                  </a:lnTo>
                  <a:lnTo>
                    <a:pt x="69500" y="229365"/>
                  </a:lnTo>
                  <a:lnTo>
                    <a:pt x="21476" y="220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37004" y="2823470"/>
              <a:ext cx="289859" cy="169256"/>
            </a:xfrm>
            <a:custGeom>
              <a:avLst/>
              <a:gdLst/>
              <a:ahLst/>
              <a:cxnLst/>
              <a:rect l="0" t="0" r="0" b="0"/>
              <a:pathLst>
                <a:path w="289859" h="169256">
                  <a:moveTo>
                    <a:pt x="5589" y="53441"/>
                  </a:moveTo>
                  <a:lnTo>
                    <a:pt x="0" y="70209"/>
                  </a:lnTo>
                  <a:lnTo>
                    <a:pt x="4442" y="121788"/>
                  </a:lnTo>
                  <a:lnTo>
                    <a:pt x="10148" y="145819"/>
                  </a:lnTo>
                  <a:lnTo>
                    <a:pt x="12138" y="148952"/>
                  </a:lnTo>
                  <a:lnTo>
                    <a:pt x="13464" y="146361"/>
                  </a:lnTo>
                  <a:lnTo>
                    <a:pt x="15768" y="88815"/>
                  </a:lnTo>
                  <a:lnTo>
                    <a:pt x="15962" y="60584"/>
                  </a:lnTo>
                  <a:lnTo>
                    <a:pt x="19524" y="50014"/>
                  </a:lnTo>
                  <a:lnTo>
                    <a:pt x="32839" y="35151"/>
                  </a:lnTo>
                  <a:lnTo>
                    <a:pt x="41303" y="33059"/>
                  </a:lnTo>
                  <a:lnTo>
                    <a:pt x="60066" y="36974"/>
                  </a:lnTo>
                  <a:lnTo>
                    <a:pt x="90361" y="52331"/>
                  </a:lnTo>
                  <a:lnTo>
                    <a:pt x="104876" y="68156"/>
                  </a:lnTo>
                  <a:lnTo>
                    <a:pt x="125292" y="110145"/>
                  </a:lnTo>
                  <a:lnTo>
                    <a:pt x="124245" y="97929"/>
                  </a:lnTo>
                  <a:lnTo>
                    <a:pt x="136276" y="52368"/>
                  </a:lnTo>
                  <a:lnTo>
                    <a:pt x="157395" y="21538"/>
                  </a:lnTo>
                  <a:lnTo>
                    <a:pt x="179123" y="6897"/>
                  </a:lnTo>
                  <a:lnTo>
                    <a:pt x="191468" y="1355"/>
                  </a:lnTo>
                  <a:lnTo>
                    <a:pt x="202038" y="0"/>
                  </a:lnTo>
                  <a:lnTo>
                    <a:pt x="220022" y="4733"/>
                  </a:lnTo>
                  <a:lnTo>
                    <a:pt x="243300" y="20552"/>
                  </a:lnTo>
                  <a:lnTo>
                    <a:pt x="265015" y="45646"/>
                  </a:lnTo>
                  <a:lnTo>
                    <a:pt x="280678" y="80898"/>
                  </a:lnTo>
                  <a:lnTo>
                    <a:pt x="288649" y="142339"/>
                  </a:lnTo>
                  <a:lnTo>
                    <a:pt x="289858" y="169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45499" y="2803212"/>
              <a:ext cx="234517" cy="230108"/>
            </a:xfrm>
            <a:custGeom>
              <a:avLst/>
              <a:gdLst/>
              <a:ahLst/>
              <a:cxnLst/>
              <a:rect l="0" t="0" r="0" b="0"/>
              <a:pathLst>
                <a:path w="234517" h="230108">
                  <a:moveTo>
                    <a:pt x="123519" y="0"/>
                  </a:moveTo>
                  <a:lnTo>
                    <a:pt x="89897" y="2340"/>
                  </a:lnTo>
                  <a:lnTo>
                    <a:pt x="30112" y="29308"/>
                  </a:lnTo>
                  <a:lnTo>
                    <a:pt x="3166" y="55087"/>
                  </a:lnTo>
                  <a:lnTo>
                    <a:pt x="0" y="63631"/>
                  </a:lnTo>
                  <a:lnTo>
                    <a:pt x="229" y="71667"/>
                  </a:lnTo>
                  <a:lnTo>
                    <a:pt x="2721" y="79363"/>
                  </a:lnTo>
                  <a:lnTo>
                    <a:pt x="7892" y="83324"/>
                  </a:lnTo>
                  <a:lnTo>
                    <a:pt x="14849" y="84796"/>
                  </a:lnTo>
                  <a:lnTo>
                    <a:pt x="68524" y="83133"/>
                  </a:lnTo>
                  <a:lnTo>
                    <a:pt x="102935" y="78184"/>
                  </a:lnTo>
                  <a:lnTo>
                    <a:pt x="164078" y="88790"/>
                  </a:lnTo>
                  <a:lnTo>
                    <a:pt x="196757" y="104167"/>
                  </a:lnTo>
                  <a:lnTo>
                    <a:pt x="223078" y="129130"/>
                  </a:lnTo>
                  <a:lnTo>
                    <a:pt x="232108" y="151758"/>
                  </a:lnTo>
                  <a:lnTo>
                    <a:pt x="234516" y="164343"/>
                  </a:lnTo>
                  <a:lnTo>
                    <a:pt x="232612" y="176242"/>
                  </a:lnTo>
                  <a:lnTo>
                    <a:pt x="221138" y="198823"/>
                  </a:lnTo>
                  <a:lnTo>
                    <a:pt x="204339" y="214318"/>
                  </a:lnTo>
                  <a:lnTo>
                    <a:pt x="184006" y="223934"/>
                  </a:lnTo>
                  <a:lnTo>
                    <a:pt x="132824" y="230107"/>
                  </a:lnTo>
                  <a:lnTo>
                    <a:pt x="94690" y="228057"/>
                  </a:lnTo>
                  <a:lnTo>
                    <a:pt x="6034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76712" y="2769171"/>
              <a:ext cx="271415" cy="258849"/>
            </a:xfrm>
            <a:custGeom>
              <a:avLst/>
              <a:gdLst/>
              <a:ahLst/>
              <a:cxnLst/>
              <a:rect l="0" t="0" r="0" b="0"/>
              <a:pathLst>
                <a:path w="271415" h="258849">
                  <a:moveTo>
                    <a:pt x="187187" y="107740"/>
                  </a:moveTo>
                  <a:lnTo>
                    <a:pt x="168059" y="44313"/>
                  </a:lnTo>
                  <a:lnTo>
                    <a:pt x="156849" y="23398"/>
                  </a:lnTo>
                  <a:lnTo>
                    <a:pt x="140948" y="8644"/>
                  </a:lnTo>
                  <a:lnTo>
                    <a:pt x="131794" y="3071"/>
                  </a:lnTo>
                  <a:lnTo>
                    <a:pt x="109146" y="0"/>
                  </a:lnTo>
                  <a:lnTo>
                    <a:pt x="96555" y="818"/>
                  </a:lnTo>
                  <a:lnTo>
                    <a:pt x="73206" y="11087"/>
                  </a:lnTo>
                  <a:lnTo>
                    <a:pt x="43450" y="36598"/>
                  </a:lnTo>
                  <a:lnTo>
                    <a:pt x="22935" y="66384"/>
                  </a:lnTo>
                  <a:lnTo>
                    <a:pt x="5523" y="107890"/>
                  </a:lnTo>
                  <a:lnTo>
                    <a:pt x="0" y="150549"/>
                  </a:lnTo>
                  <a:lnTo>
                    <a:pt x="4947" y="177069"/>
                  </a:lnTo>
                  <a:lnTo>
                    <a:pt x="21597" y="222691"/>
                  </a:lnTo>
                  <a:lnTo>
                    <a:pt x="35213" y="237988"/>
                  </a:lnTo>
                  <a:lnTo>
                    <a:pt x="72549" y="257341"/>
                  </a:lnTo>
                  <a:lnTo>
                    <a:pt x="96072" y="258848"/>
                  </a:lnTo>
                  <a:lnTo>
                    <a:pt x="108896" y="257611"/>
                  </a:lnTo>
                  <a:lnTo>
                    <a:pt x="129384" y="246879"/>
                  </a:lnTo>
                  <a:lnTo>
                    <a:pt x="161601" y="211394"/>
                  </a:lnTo>
                  <a:lnTo>
                    <a:pt x="186128" y="151835"/>
                  </a:lnTo>
                  <a:lnTo>
                    <a:pt x="194282" y="115736"/>
                  </a:lnTo>
                  <a:lnTo>
                    <a:pt x="195019" y="98426"/>
                  </a:lnTo>
                  <a:lnTo>
                    <a:pt x="193578" y="100361"/>
                  </a:lnTo>
                  <a:lnTo>
                    <a:pt x="191448" y="106330"/>
                  </a:lnTo>
                  <a:lnTo>
                    <a:pt x="192200" y="122322"/>
                  </a:lnTo>
                  <a:lnTo>
                    <a:pt x="207804" y="166773"/>
                  </a:lnTo>
                  <a:lnTo>
                    <a:pt x="226701" y="201271"/>
                  </a:lnTo>
                  <a:lnTo>
                    <a:pt x="243353" y="216770"/>
                  </a:lnTo>
                  <a:lnTo>
                    <a:pt x="271414" y="234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79712" y="2799522"/>
              <a:ext cx="200042" cy="235318"/>
            </a:xfrm>
            <a:custGeom>
              <a:avLst/>
              <a:gdLst/>
              <a:ahLst/>
              <a:cxnLst/>
              <a:rect l="0" t="0" r="0" b="0"/>
              <a:pathLst>
                <a:path w="200042" h="235318">
                  <a:moveTo>
                    <a:pt x="0" y="66861"/>
                  </a:moveTo>
                  <a:lnTo>
                    <a:pt x="14654" y="125478"/>
                  </a:lnTo>
                  <a:lnTo>
                    <a:pt x="31667" y="182075"/>
                  </a:lnTo>
                  <a:lnTo>
                    <a:pt x="35150" y="192803"/>
                  </a:lnTo>
                  <a:lnTo>
                    <a:pt x="35131" y="197616"/>
                  </a:lnTo>
                  <a:lnTo>
                    <a:pt x="32780" y="198484"/>
                  </a:lnTo>
                  <a:lnTo>
                    <a:pt x="28872" y="196724"/>
                  </a:lnTo>
                  <a:lnTo>
                    <a:pt x="24530" y="182290"/>
                  </a:lnTo>
                  <a:lnTo>
                    <a:pt x="13109" y="121576"/>
                  </a:lnTo>
                  <a:lnTo>
                    <a:pt x="5574" y="80473"/>
                  </a:lnTo>
                  <a:lnTo>
                    <a:pt x="10880" y="39829"/>
                  </a:lnTo>
                  <a:lnTo>
                    <a:pt x="20823" y="16242"/>
                  </a:lnTo>
                  <a:lnTo>
                    <a:pt x="30260" y="8549"/>
                  </a:lnTo>
                  <a:lnTo>
                    <a:pt x="56343" y="0"/>
                  </a:lnTo>
                  <a:lnTo>
                    <a:pt x="81193" y="2440"/>
                  </a:lnTo>
                  <a:lnTo>
                    <a:pt x="102766" y="11323"/>
                  </a:lnTo>
                  <a:lnTo>
                    <a:pt x="143096" y="42838"/>
                  </a:lnTo>
                  <a:lnTo>
                    <a:pt x="159122" y="74691"/>
                  </a:lnTo>
                  <a:lnTo>
                    <a:pt x="178680" y="132796"/>
                  </a:lnTo>
                  <a:lnTo>
                    <a:pt x="195322" y="192181"/>
                  </a:lnTo>
                  <a:lnTo>
                    <a:pt x="200041" y="235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44018" y="2577866"/>
              <a:ext cx="167363" cy="521748"/>
            </a:xfrm>
            <a:custGeom>
              <a:avLst/>
              <a:gdLst/>
              <a:ahLst/>
              <a:cxnLst/>
              <a:rect l="0" t="0" r="0" b="0"/>
              <a:pathLst>
                <a:path w="167363" h="521748">
                  <a:moveTo>
                    <a:pt x="114720" y="383273"/>
                  </a:moveTo>
                  <a:lnTo>
                    <a:pt x="120309" y="366506"/>
                  </a:lnTo>
                  <a:lnTo>
                    <a:pt x="119934" y="348915"/>
                  </a:lnTo>
                  <a:lnTo>
                    <a:pt x="114698" y="329399"/>
                  </a:lnTo>
                  <a:lnTo>
                    <a:pt x="104572" y="309026"/>
                  </a:lnTo>
                  <a:lnTo>
                    <a:pt x="96256" y="303360"/>
                  </a:lnTo>
                  <a:lnTo>
                    <a:pt x="74538" y="300183"/>
                  </a:lnTo>
                  <a:lnTo>
                    <a:pt x="52408" y="305790"/>
                  </a:lnTo>
                  <a:lnTo>
                    <a:pt x="41593" y="310561"/>
                  </a:lnTo>
                  <a:lnTo>
                    <a:pt x="26457" y="325221"/>
                  </a:lnTo>
                  <a:lnTo>
                    <a:pt x="7208" y="363228"/>
                  </a:lnTo>
                  <a:lnTo>
                    <a:pt x="0" y="426445"/>
                  </a:lnTo>
                  <a:lnTo>
                    <a:pt x="2350" y="464695"/>
                  </a:lnTo>
                  <a:lnTo>
                    <a:pt x="8626" y="486141"/>
                  </a:lnTo>
                  <a:lnTo>
                    <a:pt x="19214" y="503472"/>
                  </a:lnTo>
                  <a:lnTo>
                    <a:pt x="34838" y="515854"/>
                  </a:lnTo>
                  <a:lnTo>
                    <a:pt x="43918" y="520793"/>
                  </a:lnTo>
                  <a:lnTo>
                    <a:pt x="52311" y="521747"/>
                  </a:lnTo>
                  <a:lnTo>
                    <a:pt x="67875" y="516567"/>
                  </a:lnTo>
                  <a:lnTo>
                    <a:pt x="89791" y="494908"/>
                  </a:lnTo>
                  <a:lnTo>
                    <a:pt x="124224" y="445402"/>
                  </a:lnTo>
                  <a:lnTo>
                    <a:pt x="140413" y="392713"/>
                  </a:lnTo>
                  <a:lnTo>
                    <a:pt x="152618" y="344086"/>
                  </a:lnTo>
                  <a:lnTo>
                    <a:pt x="162474" y="288604"/>
                  </a:lnTo>
                  <a:lnTo>
                    <a:pt x="165914" y="239150"/>
                  </a:lnTo>
                  <a:lnTo>
                    <a:pt x="166933" y="182253"/>
                  </a:lnTo>
                  <a:lnTo>
                    <a:pt x="166066" y="127830"/>
                  </a:lnTo>
                  <a:lnTo>
                    <a:pt x="158919" y="75830"/>
                  </a:lnTo>
                  <a:lnTo>
                    <a:pt x="146024" y="18864"/>
                  </a:lnTo>
                  <a:lnTo>
                    <a:pt x="142608" y="6973"/>
                  </a:lnTo>
                  <a:lnTo>
                    <a:pt x="137992" y="1385"/>
                  </a:lnTo>
                  <a:lnTo>
                    <a:pt x="132574" y="0"/>
                  </a:lnTo>
                  <a:lnTo>
                    <a:pt x="126623" y="1416"/>
                  </a:lnTo>
                  <a:lnTo>
                    <a:pt x="122655" y="9378"/>
                  </a:lnTo>
                  <a:lnTo>
                    <a:pt x="116288" y="69472"/>
                  </a:lnTo>
                  <a:lnTo>
                    <a:pt x="115185" y="123789"/>
                  </a:lnTo>
                  <a:lnTo>
                    <a:pt x="117977" y="184337"/>
                  </a:lnTo>
                  <a:lnTo>
                    <a:pt x="126214" y="243611"/>
                  </a:lnTo>
                  <a:lnTo>
                    <a:pt x="136063" y="295099"/>
                  </a:lnTo>
                  <a:lnTo>
                    <a:pt x="149872" y="348829"/>
                  </a:lnTo>
                  <a:lnTo>
                    <a:pt x="167362" y="393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14435" y="2602202"/>
              <a:ext cx="260242" cy="460059"/>
            </a:xfrm>
            <a:custGeom>
              <a:avLst/>
              <a:gdLst/>
              <a:ahLst/>
              <a:cxnLst/>
              <a:rect l="0" t="0" r="0" b="0"/>
              <a:pathLst>
                <a:path w="260242" h="460059">
                  <a:moveTo>
                    <a:pt x="260241" y="95725"/>
                  </a:moveTo>
                  <a:lnTo>
                    <a:pt x="241113" y="43020"/>
                  </a:lnTo>
                  <a:lnTo>
                    <a:pt x="229902" y="27067"/>
                  </a:lnTo>
                  <a:lnTo>
                    <a:pt x="199259" y="4932"/>
                  </a:lnTo>
                  <a:lnTo>
                    <a:pt x="170747" y="0"/>
                  </a:lnTo>
                  <a:lnTo>
                    <a:pt x="140917" y="2878"/>
                  </a:lnTo>
                  <a:lnTo>
                    <a:pt x="105563" y="17652"/>
                  </a:lnTo>
                  <a:lnTo>
                    <a:pt x="64599" y="50450"/>
                  </a:lnTo>
                  <a:lnTo>
                    <a:pt x="35809" y="96227"/>
                  </a:lnTo>
                  <a:lnTo>
                    <a:pt x="15798" y="143577"/>
                  </a:lnTo>
                  <a:lnTo>
                    <a:pt x="3109" y="195821"/>
                  </a:lnTo>
                  <a:lnTo>
                    <a:pt x="0" y="254065"/>
                  </a:lnTo>
                  <a:lnTo>
                    <a:pt x="5968" y="310057"/>
                  </a:lnTo>
                  <a:lnTo>
                    <a:pt x="16315" y="367071"/>
                  </a:lnTo>
                  <a:lnTo>
                    <a:pt x="27437" y="395308"/>
                  </a:lnTo>
                  <a:lnTo>
                    <a:pt x="52442" y="425346"/>
                  </a:lnTo>
                  <a:lnTo>
                    <a:pt x="82078" y="449064"/>
                  </a:lnTo>
                  <a:lnTo>
                    <a:pt x="105798" y="457486"/>
                  </a:lnTo>
                  <a:lnTo>
                    <a:pt x="130768" y="460058"/>
                  </a:lnTo>
                  <a:lnTo>
                    <a:pt x="172275" y="452178"/>
                  </a:lnTo>
                  <a:lnTo>
                    <a:pt x="197070" y="443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74676" y="2940082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0" y="0"/>
                  </a:moveTo>
                  <a:lnTo>
                    <a:pt x="43152" y="61111"/>
                  </a:lnTo>
                  <a:lnTo>
                    <a:pt x="73211" y="98639"/>
                  </a:lnTo>
                  <a:lnTo>
                    <a:pt x="947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5204" y="2855854"/>
              <a:ext cx="147401" cy="515898"/>
            </a:xfrm>
            <a:custGeom>
              <a:avLst/>
              <a:gdLst/>
              <a:ahLst/>
              <a:cxnLst/>
              <a:rect l="0" t="0" r="0" b="0"/>
              <a:pathLst>
                <a:path w="147401" h="515898">
                  <a:moveTo>
                    <a:pt x="147400" y="0"/>
                  </a:moveTo>
                  <a:lnTo>
                    <a:pt x="118091" y="58617"/>
                  </a:lnTo>
                  <a:lnTo>
                    <a:pt x="103491" y="115764"/>
                  </a:lnTo>
                  <a:lnTo>
                    <a:pt x="88077" y="175986"/>
                  </a:lnTo>
                  <a:lnTo>
                    <a:pt x="73767" y="228609"/>
                  </a:lnTo>
                  <a:lnTo>
                    <a:pt x="63397" y="291108"/>
                  </a:lnTo>
                  <a:lnTo>
                    <a:pt x="48701" y="352544"/>
                  </a:lnTo>
                  <a:lnTo>
                    <a:pt x="35010" y="401351"/>
                  </a:lnTo>
                  <a:lnTo>
                    <a:pt x="21041" y="45865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88539" y="2655813"/>
              <a:ext cx="70408" cy="452726"/>
            </a:xfrm>
            <a:custGeom>
              <a:avLst/>
              <a:gdLst/>
              <a:ahLst/>
              <a:cxnLst/>
              <a:rect l="0" t="0" r="0" b="0"/>
              <a:pathLst>
                <a:path w="70408" h="45272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2" y="127234"/>
                  </a:lnTo>
                  <a:lnTo>
                    <a:pt x="18095" y="183538"/>
                  </a:lnTo>
                  <a:lnTo>
                    <a:pt x="28391" y="236096"/>
                  </a:lnTo>
                  <a:lnTo>
                    <a:pt x="35731" y="289883"/>
                  </a:lnTo>
                  <a:lnTo>
                    <a:pt x="41025" y="338575"/>
                  </a:lnTo>
                  <a:lnTo>
                    <a:pt x="53295" y="396252"/>
                  </a:lnTo>
                  <a:lnTo>
                    <a:pt x="7040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64231" y="299272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48931"/>
                  </a:lnTo>
                  <a:lnTo>
                    <a:pt x="12997" y="874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85288" y="310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3173" y="2834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69516" y="2950611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0" y="0"/>
                  </a:moveTo>
                  <a:lnTo>
                    <a:pt x="15641" y="26386"/>
                  </a:lnTo>
                  <a:lnTo>
                    <a:pt x="34843" y="83312"/>
                  </a:lnTo>
                  <a:lnTo>
                    <a:pt x="52608" y="136750"/>
                  </a:lnTo>
                  <a:lnTo>
                    <a:pt x="73912" y="182478"/>
                  </a:lnTo>
                  <a:lnTo>
                    <a:pt x="69504" y="177028"/>
                  </a:lnTo>
                  <a:lnTo>
                    <a:pt x="59458" y="154228"/>
                  </a:lnTo>
                  <a:lnTo>
                    <a:pt x="53988" y="99442"/>
                  </a:lnTo>
                  <a:lnTo>
                    <a:pt x="53241" y="70713"/>
                  </a:lnTo>
                  <a:lnTo>
                    <a:pt x="56551" y="58840"/>
                  </a:lnTo>
                  <a:lnTo>
                    <a:pt x="69587" y="39409"/>
                  </a:lnTo>
                  <a:lnTo>
                    <a:pt x="96658" y="20906"/>
                  </a:lnTo>
                  <a:lnTo>
                    <a:pt x="116658" y="18260"/>
                  </a:lnTo>
                  <a:lnTo>
                    <a:pt x="136076" y="22154"/>
                  </a:lnTo>
                  <a:lnTo>
                    <a:pt x="152504" y="31683"/>
                  </a:lnTo>
                  <a:lnTo>
                    <a:pt x="174908" y="55791"/>
                  </a:lnTo>
                  <a:lnTo>
                    <a:pt x="208474" y="116090"/>
                  </a:lnTo>
                  <a:lnTo>
                    <a:pt x="218604" y="162878"/>
                  </a:lnTo>
                  <a:lnTo>
                    <a:pt x="22109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33765" y="2750471"/>
              <a:ext cx="325347" cy="494926"/>
            </a:xfrm>
            <a:custGeom>
              <a:avLst/>
              <a:gdLst/>
              <a:ahLst/>
              <a:cxnLst/>
              <a:rect l="0" t="0" r="0" b="0"/>
              <a:pathLst>
                <a:path w="325347" h="494926">
                  <a:moveTo>
                    <a:pt x="125305" y="368596"/>
                  </a:moveTo>
                  <a:lnTo>
                    <a:pt x="113853" y="314451"/>
                  </a:lnTo>
                  <a:lnTo>
                    <a:pt x="106177" y="289550"/>
                  </a:lnTo>
                  <a:lnTo>
                    <a:pt x="94967" y="270683"/>
                  </a:lnTo>
                  <a:lnTo>
                    <a:pt x="75946" y="257619"/>
                  </a:lnTo>
                  <a:lnTo>
                    <a:pt x="64323" y="252497"/>
                  </a:lnTo>
                  <a:lnTo>
                    <a:pt x="54235" y="251422"/>
                  </a:lnTo>
                  <a:lnTo>
                    <a:pt x="36786" y="256467"/>
                  </a:lnTo>
                  <a:lnTo>
                    <a:pt x="24352" y="269628"/>
                  </a:lnTo>
                  <a:lnTo>
                    <a:pt x="6837" y="306673"/>
                  </a:lnTo>
                  <a:lnTo>
                    <a:pt x="0" y="369685"/>
                  </a:lnTo>
                  <a:lnTo>
                    <a:pt x="4757" y="424963"/>
                  </a:lnTo>
                  <a:lnTo>
                    <a:pt x="19267" y="461337"/>
                  </a:lnTo>
                  <a:lnTo>
                    <a:pt x="38384" y="488751"/>
                  </a:lnTo>
                  <a:lnTo>
                    <a:pt x="46300" y="493153"/>
                  </a:lnTo>
                  <a:lnTo>
                    <a:pt x="64456" y="494925"/>
                  </a:lnTo>
                  <a:lnTo>
                    <a:pt x="81103" y="488693"/>
                  </a:lnTo>
                  <a:lnTo>
                    <a:pt x="96301" y="476955"/>
                  </a:lnTo>
                  <a:lnTo>
                    <a:pt x="116841" y="450615"/>
                  </a:lnTo>
                  <a:lnTo>
                    <a:pt x="134854" y="404034"/>
                  </a:lnTo>
                  <a:lnTo>
                    <a:pt x="146072" y="352970"/>
                  </a:lnTo>
                  <a:lnTo>
                    <a:pt x="153685" y="293386"/>
                  </a:lnTo>
                  <a:lnTo>
                    <a:pt x="155941" y="237517"/>
                  </a:lnTo>
                  <a:lnTo>
                    <a:pt x="153489" y="181969"/>
                  </a:lnTo>
                  <a:lnTo>
                    <a:pt x="148360" y="138252"/>
                  </a:lnTo>
                  <a:lnTo>
                    <a:pt x="140065" y="76518"/>
                  </a:lnTo>
                  <a:lnTo>
                    <a:pt x="134747" y="28720"/>
                  </a:lnTo>
                  <a:lnTo>
                    <a:pt x="125212" y="3461"/>
                  </a:lnTo>
                  <a:lnTo>
                    <a:pt x="119393" y="0"/>
                  </a:lnTo>
                  <a:lnTo>
                    <a:pt x="113175" y="2373"/>
                  </a:lnTo>
                  <a:lnTo>
                    <a:pt x="106690" y="8634"/>
                  </a:lnTo>
                  <a:lnTo>
                    <a:pt x="103537" y="18657"/>
                  </a:lnTo>
                  <a:lnTo>
                    <a:pt x="103760" y="73651"/>
                  </a:lnTo>
                  <a:lnTo>
                    <a:pt x="107224" y="125227"/>
                  </a:lnTo>
                  <a:lnTo>
                    <a:pt x="112538" y="183013"/>
                  </a:lnTo>
                  <a:lnTo>
                    <a:pt x="117232" y="239129"/>
                  </a:lnTo>
                  <a:lnTo>
                    <a:pt x="122886" y="282979"/>
                  </a:lnTo>
                  <a:lnTo>
                    <a:pt x="132647" y="344788"/>
                  </a:lnTo>
                  <a:lnTo>
                    <a:pt x="144118" y="391437"/>
                  </a:lnTo>
                  <a:lnTo>
                    <a:pt x="155503" y="412283"/>
                  </a:lnTo>
                  <a:lnTo>
                    <a:pt x="160645" y="414098"/>
                  </a:lnTo>
                  <a:lnTo>
                    <a:pt x="165242" y="410629"/>
                  </a:lnTo>
                  <a:lnTo>
                    <a:pt x="186616" y="382618"/>
                  </a:lnTo>
                  <a:lnTo>
                    <a:pt x="221774" y="355725"/>
                  </a:lnTo>
                  <a:lnTo>
                    <a:pt x="278518" y="328528"/>
                  </a:lnTo>
                  <a:lnTo>
                    <a:pt x="307831" y="308501"/>
                  </a:lnTo>
                  <a:lnTo>
                    <a:pt x="312500" y="300456"/>
                  </a:lnTo>
                  <a:lnTo>
                    <a:pt x="314567" y="282160"/>
                  </a:lnTo>
                  <a:lnTo>
                    <a:pt x="308467" y="265449"/>
                  </a:lnTo>
                  <a:lnTo>
                    <a:pt x="303565" y="257717"/>
                  </a:lnTo>
                  <a:lnTo>
                    <a:pt x="294448" y="253733"/>
                  </a:lnTo>
                  <a:lnTo>
                    <a:pt x="268719" y="252425"/>
                  </a:lnTo>
                  <a:lnTo>
                    <a:pt x="247147" y="258863"/>
                  </a:lnTo>
                  <a:lnTo>
                    <a:pt x="229759" y="270693"/>
                  </a:lnTo>
                  <a:lnTo>
                    <a:pt x="192338" y="311336"/>
                  </a:lnTo>
                  <a:lnTo>
                    <a:pt x="184344" y="332229"/>
                  </a:lnTo>
                  <a:lnTo>
                    <a:pt x="181960" y="355942"/>
                  </a:lnTo>
                  <a:lnTo>
                    <a:pt x="184800" y="378180"/>
                  </a:lnTo>
                  <a:lnTo>
                    <a:pt x="198565" y="410430"/>
                  </a:lnTo>
                  <a:lnTo>
                    <a:pt x="217462" y="436623"/>
                  </a:lnTo>
                  <a:lnTo>
                    <a:pt x="243468" y="453613"/>
                  </a:lnTo>
                  <a:lnTo>
                    <a:pt x="283696" y="468664"/>
                  </a:lnTo>
                  <a:lnTo>
                    <a:pt x="325346" y="473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43339" y="3037953"/>
              <a:ext cx="147400" cy="197145"/>
            </a:xfrm>
            <a:custGeom>
              <a:avLst/>
              <a:gdLst/>
              <a:ahLst/>
              <a:cxnLst/>
              <a:rect l="0" t="0" r="0" b="0"/>
              <a:pathLst>
                <a:path w="147400" h="197145">
                  <a:moveTo>
                    <a:pt x="0" y="70585"/>
                  </a:moveTo>
                  <a:lnTo>
                    <a:pt x="14654" y="123613"/>
                  </a:lnTo>
                  <a:lnTo>
                    <a:pt x="34786" y="184254"/>
                  </a:lnTo>
                  <a:lnTo>
                    <a:pt x="40738" y="195498"/>
                  </a:lnTo>
                  <a:lnTo>
                    <a:pt x="43536" y="197144"/>
                  </a:lnTo>
                  <a:lnTo>
                    <a:pt x="43526" y="183376"/>
                  </a:lnTo>
                  <a:lnTo>
                    <a:pt x="27584" y="122962"/>
                  </a:lnTo>
                  <a:lnTo>
                    <a:pt x="10464" y="62217"/>
                  </a:lnTo>
                  <a:lnTo>
                    <a:pt x="6976" y="50969"/>
                  </a:lnTo>
                  <a:lnTo>
                    <a:pt x="6990" y="41130"/>
                  </a:lnTo>
                  <a:lnTo>
                    <a:pt x="13245" y="23959"/>
                  </a:lnTo>
                  <a:lnTo>
                    <a:pt x="26943" y="11648"/>
                  </a:lnTo>
                  <a:lnTo>
                    <a:pt x="45900" y="3447"/>
                  </a:lnTo>
                  <a:lnTo>
                    <a:pt x="81711" y="0"/>
                  </a:lnTo>
                  <a:lnTo>
                    <a:pt x="122725" y="5603"/>
                  </a:lnTo>
                  <a:lnTo>
                    <a:pt x="147399" y="7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4283" y="3060835"/>
              <a:ext cx="218375" cy="260878"/>
            </a:xfrm>
            <a:custGeom>
              <a:avLst/>
              <a:gdLst/>
              <a:ahLst/>
              <a:cxnLst/>
              <a:rect l="0" t="0" r="0" b="0"/>
              <a:pathLst>
                <a:path w="218375" h="260878">
                  <a:moveTo>
                    <a:pt x="137554" y="5590"/>
                  </a:moveTo>
                  <a:lnTo>
                    <a:pt x="120786" y="0"/>
                  </a:lnTo>
                  <a:lnTo>
                    <a:pt x="88002" y="2114"/>
                  </a:lnTo>
                  <a:lnTo>
                    <a:pt x="43408" y="14478"/>
                  </a:lnTo>
                  <a:lnTo>
                    <a:pt x="22011" y="25528"/>
                  </a:lnTo>
                  <a:lnTo>
                    <a:pt x="7043" y="41357"/>
                  </a:lnTo>
                  <a:lnTo>
                    <a:pt x="1413" y="50492"/>
                  </a:lnTo>
                  <a:lnTo>
                    <a:pt x="0" y="58921"/>
                  </a:lnTo>
                  <a:lnTo>
                    <a:pt x="1398" y="66880"/>
                  </a:lnTo>
                  <a:lnTo>
                    <a:pt x="4669" y="74526"/>
                  </a:lnTo>
                  <a:lnTo>
                    <a:pt x="26040" y="96465"/>
                  </a:lnTo>
                  <a:lnTo>
                    <a:pt x="65777" y="112194"/>
                  </a:lnTo>
                  <a:lnTo>
                    <a:pt x="129267" y="120754"/>
                  </a:lnTo>
                  <a:lnTo>
                    <a:pt x="166684" y="130439"/>
                  </a:lnTo>
                  <a:lnTo>
                    <a:pt x="189105" y="141407"/>
                  </a:lnTo>
                  <a:lnTo>
                    <a:pt x="204529" y="157200"/>
                  </a:lnTo>
                  <a:lnTo>
                    <a:pt x="214113" y="177087"/>
                  </a:lnTo>
                  <a:lnTo>
                    <a:pt x="218374" y="201524"/>
                  </a:lnTo>
                  <a:lnTo>
                    <a:pt x="214027" y="221743"/>
                  </a:lnTo>
                  <a:lnTo>
                    <a:pt x="209593" y="230410"/>
                  </a:lnTo>
                  <a:lnTo>
                    <a:pt x="195308" y="243160"/>
                  </a:lnTo>
                  <a:lnTo>
                    <a:pt x="151951" y="260877"/>
                  </a:lnTo>
                  <a:lnTo>
                    <a:pt x="99496" y="260001"/>
                  </a:lnTo>
                  <a:lnTo>
                    <a:pt x="53326" y="258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34204" y="128610"/>
            <a:ext cx="3213900" cy="545214"/>
            <a:chOff x="334204" y="128610"/>
            <a:chExt cx="3213900" cy="545214"/>
          </a:xfrm>
        </p:grpSpPr>
        <p:sp>
          <p:nvSpPr>
            <p:cNvPr id="2" name="Freeform 1"/>
            <p:cNvSpPr/>
            <p:nvPr/>
          </p:nvSpPr>
          <p:spPr>
            <a:xfrm>
              <a:off x="334204" y="128610"/>
              <a:ext cx="368463" cy="532108"/>
            </a:xfrm>
            <a:custGeom>
              <a:avLst/>
              <a:gdLst/>
              <a:ahLst/>
              <a:cxnLst/>
              <a:rect l="0" t="0" r="0" b="0"/>
              <a:pathLst>
                <a:path w="368463" h="532108">
                  <a:moveTo>
                    <a:pt x="286977" y="71431"/>
                  </a:moveTo>
                  <a:lnTo>
                    <a:pt x="268996" y="47384"/>
                  </a:lnTo>
                  <a:lnTo>
                    <a:pt x="242655" y="27131"/>
                  </a:lnTo>
                  <a:lnTo>
                    <a:pt x="191930" y="5387"/>
                  </a:lnTo>
                  <a:lnTo>
                    <a:pt x="154960" y="0"/>
                  </a:lnTo>
                  <a:lnTo>
                    <a:pt x="108951" y="6585"/>
                  </a:lnTo>
                  <a:lnTo>
                    <a:pt x="55476" y="22540"/>
                  </a:lnTo>
                  <a:lnTo>
                    <a:pt x="37469" y="35663"/>
                  </a:lnTo>
                  <a:lnTo>
                    <a:pt x="22836" y="54364"/>
                  </a:lnTo>
                  <a:lnTo>
                    <a:pt x="0" y="112453"/>
                  </a:lnTo>
                  <a:lnTo>
                    <a:pt x="1894" y="134117"/>
                  </a:lnTo>
                  <a:lnTo>
                    <a:pt x="22174" y="176620"/>
                  </a:lnTo>
                  <a:lnTo>
                    <a:pt x="41881" y="202684"/>
                  </a:lnTo>
                  <a:lnTo>
                    <a:pt x="61842" y="214773"/>
                  </a:lnTo>
                  <a:lnTo>
                    <a:pt x="86311" y="222876"/>
                  </a:lnTo>
                  <a:lnTo>
                    <a:pt x="125225" y="226268"/>
                  </a:lnTo>
                  <a:lnTo>
                    <a:pt x="186777" y="220040"/>
                  </a:lnTo>
                  <a:lnTo>
                    <a:pt x="240495" y="220239"/>
                  </a:lnTo>
                  <a:lnTo>
                    <a:pt x="289234" y="233450"/>
                  </a:lnTo>
                  <a:lnTo>
                    <a:pt x="302519" y="239105"/>
                  </a:lnTo>
                  <a:lnTo>
                    <a:pt x="323520" y="257867"/>
                  </a:lnTo>
                  <a:lnTo>
                    <a:pt x="350477" y="302450"/>
                  </a:lnTo>
                  <a:lnTo>
                    <a:pt x="365897" y="353457"/>
                  </a:lnTo>
                  <a:lnTo>
                    <a:pt x="368462" y="393510"/>
                  </a:lnTo>
                  <a:lnTo>
                    <a:pt x="356344" y="449890"/>
                  </a:lnTo>
                  <a:lnTo>
                    <a:pt x="335216" y="487464"/>
                  </a:lnTo>
                  <a:lnTo>
                    <a:pt x="316605" y="505119"/>
                  </a:lnTo>
                  <a:lnTo>
                    <a:pt x="276062" y="525985"/>
                  </a:lnTo>
                  <a:lnTo>
                    <a:pt x="233570" y="532107"/>
                  </a:lnTo>
                  <a:lnTo>
                    <a:pt x="183935" y="528332"/>
                  </a:lnTo>
                  <a:lnTo>
                    <a:pt x="131572" y="509340"/>
                  </a:lnTo>
                  <a:lnTo>
                    <a:pt x="99381" y="494550"/>
                  </a:lnTo>
                  <a:lnTo>
                    <a:pt x="55350" y="450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2035" y="463253"/>
              <a:ext cx="186587" cy="151176"/>
            </a:xfrm>
            <a:custGeom>
              <a:avLst/>
              <a:gdLst/>
              <a:ahLst/>
              <a:cxnLst/>
              <a:rect l="0" t="0" r="0" b="0"/>
              <a:pathLst>
                <a:path w="186587" h="151176">
                  <a:moveTo>
                    <a:pt x="18130" y="10529"/>
                  </a:moveTo>
                  <a:lnTo>
                    <a:pt x="6952" y="27296"/>
                  </a:lnTo>
                  <a:lnTo>
                    <a:pt x="0" y="60081"/>
                  </a:lnTo>
                  <a:lnTo>
                    <a:pt x="3530" y="99430"/>
                  </a:lnTo>
                  <a:lnTo>
                    <a:pt x="17574" y="135136"/>
                  </a:lnTo>
                  <a:lnTo>
                    <a:pt x="25948" y="142733"/>
                  </a:lnTo>
                  <a:lnTo>
                    <a:pt x="47731" y="151175"/>
                  </a:lnTo>
                  <a:lnTo>
                    <a:pt x="86302" y="150338"/>
                  </a:lnTo>
                  <a:lnTo>
                    <a:pt x="121778" y="137092"/>
                  </a:lnTo>
                  <a:lnTo>
                    <a:pt x="148926" y="118349"/>
                  </a:lnTo>
                  <a:lnTo>
                    <a:pt x="166199" y="92388"/>
                  </a:lnTo>
                  <a:lnTo>
                    <a:pt x="181346" y="44939"/>
                  </a:lnTo>
                  <a:lnTo>
                    <a:pt x="186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6732" y="442196"/>
              <a:ext cx="100346" cy="151994"/>
            </a:xfrm>
            <a:custGeom>
              <a:avLst/>
              <a:gdLst/>
              <a:ahLst/>
              <a:cxnLst/>
              <a:rect l="0" t="0" r="0" b="0"/>
              <a:pathLst>
                <a:path w="100346" h="151994">
                  <a:moveTo>
                    <a:pt x="5589" y="52643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5611" y="105348"/>
                  </a:lnTo>
                  <a:lnTo>
                    <a:pt x="30557" y="151993"/>
                  </a:lnTo>
                  <a:lnTo>
                    <a:pt x="24645" y="131539"/>
                  </a:lnTo>
                  <a:lnTo>
                    <a:pt x="18644" y="100586"/>
                  </a:lnTo>
                  <a:lnTo>
                    <a:pt x="19986" y="64899"/>
                  </a:lnTo>
                  <a:lnTo>
                    <a:pt x="26025" y="44052"/>
                  </a:lnTo>
                  <a:lnTo>
                    <a:pt x="36509" y="26988"/>
                  </a:lnTo>
                  <a:lnTo>
                    <a:pt x="52086" y="14724"/>
                  </a:lnTo>
                  <a:lnTo>
                    <a:pt x="69538" y="6544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743" y="256203"/>
              <a:ext cx="123491" cy="322865"/>
            </a:xfrm>
            <a:custGeom>
              <a:avLst/>
              <a:gdLst/>
              <a:ahLst/>
              <a:cxnLst/>
              <a:rect l="0" t="0" r="0" b="0"/>
              <a:pathLst>
                <a:path w="123491" h="322865">
                  <a:moveTo>
                    <a:pt x="7676" y="322864"/>
                  </a:moveTo>
                  <a:lnTo>
                    <a:pt x="18855" y="311685"/>
                  </a:lnTo>
                  <a:lnTo>
                    <a:pt x="20978" y="304883"/>
                  </a:lnTo>
                  <a:lnTo>
                    <a:pt x="18801" y="247533"/>
                  </a:lnTo>
                  <a:lnTo>
                    <a:pt x="18381" y="198508"/>
                  </a:lnTo>
                  <a:lnTo>
                    <a:pt x="9834" y="144012"/>
                  </a:lnTo>
                  <a:lnTo>
                    <a:pt x="0" y="82468"/>
                  </a:lnTo>
                  <a:lnTo>
                    <a:pt x="1113" y="42235"/>
                  </a:lnTo>
                  <a:lnTo>
                    <a:pt x="3300" y="30493"/>
                  </a:lnTo>
                  <a:lnTo>
                    <a:pt x="8269" y="21495"/>
                  </a:lnTo>
                  <a:lnTo>
                    <a:pt x="23147" y="8378"/>
                  </a:lnTo>
                  <a:lnTo>
                    <a:pt x="44578" y="1768"/>
                  </a:lnTo>
                  <a:lnTo>
                    <a:pt x="69700" y="0"/>
                  </a:lnTo>
                  <a:lnTo>
                    <a:pt x="123490" y="7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44219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4940"/>
                  </a:lnTo>
                  <a:lnTo>
                    <a:pt x="1215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6339" y="439705"/>
              <a:ext cx="193465" cy="171081"/>
            </a:xfrm>
            <a:custGeom>
              <a:avLst/>
              <a:gdLst/>
              <a:ahLst/>
              <a:cxnLst/>
              <a:rect l="0" t="0" r="0" b="0"/>
              <a:pathLst>
                <a:path w="193465" h="171081">
                  <a:moveTo>
                    <a:pt x="109236" y="76191"/>
                  </a:moveTo>
                  <a:lnTo>
                    <a:pt x="106116" y="33499"/>
                  </a:lnTo>
                  <a:lnTo>
                    <a:pt x="103646" y="23163"/>
                  </a:lnTo>
                  <a:lnTo>
                    <a:pt x="98491" y="15103"/>
                  </a:lnTo>
                  <a:lnTo>
                    <a:pt x="83403" y="3027"/>
                  </a:lnTo>
                  <a:lnTo>
                    <a:pt x="64999" y="0"/>
                  </a:lnTo>
                  <a:lnTo>
                    <a:pt x="55178" y="830"/>
                  </a:lnTo>
                  <a:lnTo>
                    <a:pt x="38027" y="7992"/>
                  </a:lnTo>
                  <a:lnTo>
                    <a:pt x="30178" y="13178"/>
                  </a:lnTo>
                  <a:lnTo>
                    <a:pt x="18337" y="28298"/>
                  </a:lnTo>
                  <a:lnTo>
                    <a:pt x="1203" y="72190"/>
                  </a:lnTo>
                  <a:lnTo>
                    <a:pt x="0" y="95470"/>
                  </a:lnTo>
                  <a:lnTo>
                    <a:pt x="8760" y="139011"/>
                  </a:lnTo>
                  <a:lnTo>
                    <a:pt x="23963" y="165254"/>
                  </a:lnTo>
                  <a:lnTo>
                    <a:pt x="32500" y="169492"/>
                  </a:lnTo>
                  <a:lnTo>
                    <a:pt x="54464" y="171080"/>
                  </a:lnTo>
                  <a:lnTo>
                    <a:pt x="64532" y="167526"/>
                  </a:lnTo>
                  <a:lnTo>
                    <a:pt x="81959" y="154219"/>
                  </a:lnTo>
                  <a:lnTo>
                    <a:pt x="99334" y="126996"/>
                  </a:lnTo>
                  <a:lnTo>
                    <a:pt x="106302" y="91114"/>
                  </a:lnTo>
                  <a:lnTo>
                    <a:pt x="108450" y="87310"/>
                  </a:lnTo>
                  <a:lnTo>
                    <a:pt x="111051" y="89453"/>
                  </a:lnTo>
                  <a:lnTo>
                    <a:pt x="123422" y="108586"/>
                  </a:lnTo>
                  <a:lnTo>
                    <a:pt x="148563" y="136012"/>
                  </a:lnTo>
                  <a:lnTo>
                    <a:pt x="165319" y="143722"/>
                  </a:lnTo>
                  <a:lnTo>
                    <a:pt x="193464" y="14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5156" y="439423"/>
              <a:ext cx="153632" cy="163690"/>
            </a:xfrm>
            <a:custGeom>
              <a:avLst/>
              <a:gdLst/>
              <a:ahLst/>
              <a:cxnLst/>
              <a:rect l="0" t="0" r="0" b="0"/>
              <a:pathLst>
                <a:path w="153632" h="163690">
                  <a:moveTo>
                    <a:pt x="100989" y="13302"/>
                  </a:moveTo>
                  <a:lnTo>
                    <a:pt x="89810" y="2124"/>
                  </a:lnTo>
                  <a:lnTo>
                    <a:pt x="83008" y="0"/>
                  </a:lnTo>
                  <a:lnTo>
                    <a:pt x="66091" y="761"/>
                  </a:lnTo>
                  <a:lnTo>
                    <a:pt x="36836" y="13356"/>
                  </a:lnTo>
                  <a:lnTo>
                    <a:pt x="11531" y="37494"/>
                  </a:lnTo>
                  <a:lnTo>
                    <a:pt x="2738" y="63049"/>
                  </a:lnTo>
                  <a:lnTo>
                    <a:pt x="0" y="91564"/>
                  </a:lnTo>
                  <a:lnTo>
                    <a:pt x="2682" y="115935"/>
                  </a:lnTo>
                  <a:lnTo>
                    <a:pt x="14013" y="135346"/>
                  </a:lnTo>
                  <a:lnTo>
                    <a:pt x="30747" y="150602"/>
                  </a:lnTo>
                  <a:lnTo>
                    <a:pt x="49883" y="161282"/>
                  </a:lnTo>
                  <a:lnTo>
                    <a:pt x="73206" y="163689"/>
                  </a:lnTo>
                  <a:lnTo>
                    <a:pt x="120717" y="155702"/>
                  </a:lnTo>
                  <a:lnTo>
                    <a:pt x="153631" y="13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6610" y="451251"/>
              <a:ext cx="130106" cy="157291"/>
            </a:xfrm>
            <a:custGeom>
              <a:avLst/>
              <a:gdLst/>
              <a:ahLst/>
              <a:cxnLst/>
              <a:rect l="0" t="0" r="0" b="0"/>
              <a:pathLst>
                <a:path w="130106" h="157291">
                  <a:moveTo>
                    <a:pt x="35348" y="85702"/>
                  </a:moveTo>
                  <a:lnTo>
                    <a:pt x="88053" y="66574"/>
                  </a:lnTo>
                  <a:lnTo>
                    <a:pt x="104006" y="55364"/>
                  </a:lnTo>
                  <a:lnTo>
                    <a:pt x="108026" y="46759"/>
                  </a:lnTo>
                  <a:lnTo>
                    <a:pt x="109374" y="24720"/>
                  </a:lnTo>
                  <a:lnTo>
                    <a:pt x="105755" y="15802"/>
                  </a:lnTo>
                  <a:lnTo>
                    <a:pt x="92377" y="2773"/>
                  </a:lnTo>
                  <a:lnTo>
                    <a:pt x="83896" y="0"/>
                  </a:lnTo>
                  <a:lnTo>
                    <a:pt x="65114" y="39"/>
                  </a:lnTo>
                  <a:lnTo>
                    <a:pt x="34809" y="6638"/>
                  </a:lnTo>
                  <a:lnTo>
                    <a:pt x="26800" y="11936"/>
                  </a:lnTo>
                  <a:lnTo>
                    <a:pt x="14781" y="27181"/>
                  </a:lnTo>
                  <a:lnTo>
                    <a:pt x="1438" y="55494"/>
                  </a:lnTo>
                  <a:lnTo>
                    <a:pt x="0" y="75786"/>
                  </a:lnTo>
                  <a:lnTo>
                    <a:pt x="8609" y="117408"/>
                  </a:lnTo>
                  <a:lnTo>
                    <a:pt x="23786" y="143320"/>
                  </a:lnTo>
                  <a:lnTo>
                    <a:pt x="32319" y="148680"/>
                  </a:lnTo>
                  <a:lnTo>
                    <a:pt x="66686" y="156225"/>
                  </a:lnTo>
                  <a:lnTo>
                    <a:pt x="102995" y="157290"/>
                  </a:lnTo>
                  <a:lnTo>
                    <a:pt x="130105" y="148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0455" y="215720"/>
              <a:ext cx="210572" cy="415990"/>
            </a:xfrm>
            <a:custGeom>
              <a:avLst/>
              <a:gdLst/>
              <a:ahLst/>
              <a:cxnLst/>
              <a:rect l="0" t="0" r="0" b="0"/>
              <a:pathLst>
                <a:path w="210572" h="415990">
                  <a:moveTo>
                    <a:pt x="0" y="415989"/>
                  </a:moveTo>
                  <a:lnTo>
                    <a:pt x="3120" y="373298"/>
                  </a:lnTo>
                  <a:lnTo>
                    <a:pt x="9066" y="320469"/>
                  </a:lnTo>
                  <a:lnTo>
                    <a:pt x="11410" y="262114"/>
                  </a:lnTo>
                  <a:lnTo>
                    <a:pt x="18805" y="205527"/>
                  </a:lnTo>
                  <a:lnTo>
                    <a:pt x="20613" y="149289"/>
                  </a:lnTo>
                  <a:lnTo>
                    <a:pt x="22139" y="94289"/>
                  </a:lnTo>
                  <a:lnTo>
                    <a:pt x="27097" y="59408"/>
                  </a:lnTo>
                  <a:lnTo>
                    <a:pt x="25717" y="16181"/>
                  </a:lnTo>
                  <a:lnTo>
                    <a:pt x="27673" y="5561"/>
                  </a:lnTo>
                  <a:lnTo>
                    <a:pt x="32487" y="820"/>
                  </a:lnTo>
                  <a:lnTo>
                    <a:pt x="39205" y="0"/>
                  </a:lnTo>
                  <a:lnTo>
                    <a:pt x="47194" y="1793"/>
                  </a:lnTo>
                  <a:lnTo>
                    <a:pt x="53690" y="6497"/>
                  </a:lnTo>
                  <a:lnTo>
                    <a:pt x="88600" y="60213"/>
                  </a:lnTo>
                  <a:lnTo>
                    <a:pt x="115984" y="111789"/>
                  </a:lnTo>
                  <a:lnTo>
                    <a:pt x="138334" y="167037"/>
                  </a:lnTo>
                  <a:lnTo>
                    <a:pt x="162420" y="221841"/>
                  </a:lnTo>
                  <a:lnTo>
                    <a:pt x="191073" y="278508"/>
                  </a:lnTo>
                  <a:lnTo>
                    <a:pt x="205506" y="322282"/>
                  </a:lnTo>
                  <a:lnTo>
                    <a:pt x="210571" y="373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4843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20450" y="12724"/>
                  </a:lnTo>
                  <a:lnTo>
                    <a:pt x="69027" y="10963"/>
                  </a:lnTo>
                  <a:lnTo>
                    <a:pt x="17539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4725" y="400082"/>
              <a:ext cx="94757" cy="192219"/>
            </a:xfrm>
            <a:custGeom>
              <a:avLst/>
              <a:gdLst/>
              <a:ahLst/>
              <a:cxnLst/>
              <a:rect l="0" t="0" r="0" b="0"/>
              <a:pathLst>
                <a:path w="94757" h="192219">
                  <a:moveTo>
                    <a:pt x="0" y="115814"/>
                  </a:moveTo>
                  <a:lnTo>
                    <a:pt x="20243" y="159776"/>
                  </a:lnTo>
                  <a:lnTo>
                    <a:pt x="39403" y="190061"/>
                  </a:lnTo>
                  <a:lnTo>
                    <a:pt x="42647" y="192218"/>
                  </a:lnTo>
                  <a:lnTo>
                    <a:pt x="43639" y="188977"/>
                  </a:lnTo>
                  <a:lnTo>
                    <a:pt x="43131" y="182137"/>
                  </a:lnTo>
                  <a:lnTo>
                    <a:pt x="18484" y="120106"/>
                  </a:lnTo>
                  <a:lnTo>
                    <a:pt x="6034" y="74548"/>
                  </a:lnTo>
                  <a:lnTo>
                    <a:pt x="7751" y="53020"/>
                  </a:lnTo>
                  <a:lnTo>
                    <a:pt x="15533" y="34873"/>
                  </a:lnTo>
                  <a:lnTo>
                    <a:pt x="20884" y="26758"/>
                  </a:lnTo>
                  <a:lnTo>
                    <a:pt x="36188" y="14622"/>
                  </a:lnTo>
                  <a:lnTo>
                    <a:pt x="54688" y="649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5063" y="404780"/>
              <a:ext cx="124144" cy="195345"/>
            </a:xfrm>
            <a:custGeom>
              <a:avLst/>
              <a:gdLst/>
              <a:ahLst/>
              <a:cxnLst/>
              <a:rect l="0" t="0" r="0" b="0"/>
              <a:pathLst>
                <a:path w="124144" h="195345">
                  <a:moveTo>
                    <a:pt x="18646" y="100587"/>
                  </a:moveTo>
                  <a:lnTo>
                    <a:pt x="35414" y="106177"/>
                  </a:lnTo>
                  <a:lnTo>
                    <a:pt x="53005" y="105801"/>
                  </a:lnTo>
                  <a:lnTo>
                    <a:pt x="72521" y="100565"/>
                  </a:lnTo>
                  <a:lnTo>
                    <a:pt x="92894" y="90439"/>
                  </a:lnTo>
                  <a:lnTo>
                    <a:pt x="118505" y="65995"/>
                  </a:lnTo>
                  <a:lnTo>
                    <a:pt x="122653" y="56469"/>
                  </a:lnTo>
                  <a:lnTo>
                    <a:pt x="124143" y="36525"/>
                  </a:lnTo>
                  <a:lnTo>
                    <a:pt x="117786" y="19083"/>
                  </a:lnTo>
                  <a:lnTo>
                    <a:pt x="112816" y="11156"/>
                  </a:lnTo>
                  <a:lnTo>
                    <a:pt x="104823" y="5872"/>
                  </a:lnTo>
                  <a:lnTo>
                    <a:pt x="83463" y="0"/>
                  </a:lnTo>
                  <a:lnTo>
                    <a:pt x="61492" y="3629"/>
                  </a:lnTo>
                  <a:lnTo>
                    <a:pt x="18791" y="25023"/>
                  </a:lnTo>
                  <a:lnTo>
                    <a:pt x="11724" y="33834"/>
                  </a:lnTo>
                  <a:lnTo>
                    <a:pt x="3871" y="56101"/>
                  </a:lnTo>
                  <a:lnTo>
                    <a:pt x="0" y="107354"/>
                  </a:lnTo>
                  <a:lnTo>
                    <a:pt x="12407" y="163263"/>
                  </a:lnTo>
                  <a:lnTo>
                    <a:pt x="17996" y="171617"/>
                  </a:lnTo>
                  <a:lnTo>
                    <a:pt x="33565" y="184019"/>
                  </a:lnTo>
                  <a:lnTo>
                    <a:pt x="92346" y="195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4996" y="437745"/>
              <a:ext cx="175626" cy="183437"/>
            </a:xfrm>
            <a:custGeom>
              <a:avLst/>
              <a:gdLst/>
              <a:ahLst/>
              <a:cxnLst/>
              <a:rect l="0" t="0" r="0" b="0"/>
              <a:pathLst>
                <a:path w="175626" h="183437">
                  <a:moveTo>
                    <a:pt x="91397" y="88679"/>
                  </a:moveTo>
                  <a:lnTo>
                    <a:pt x="102576" y="71912"/>
                  </a:lnTo>
                  <a:lnTo>
                    <a:pt x="104945" y="54321"/>
                  </a:lnTo>
                  <a:lnTo>
                    <a:pt x="100928" y="34804"/>
                  </a:lnTo>
                  <a:lnTo>
                    <a:pt x="91344" y="14432"/>
                  </a:lnTo>
                  <a:lnTo>
                    <a:pt x="83173" y="7596"/>
                  </a:lnTo>
                  <a:lnTo>
                    <a:pt x="61616" y="0"/>
                  </a:lnTo>
                  <a:lnTo>
                    <a:pt x="39557" y="2863"/>
                  </a:lnTo>
                  <a:lnTo>
                    <a:pt x="28761" y="6902"/>
                  </a:lnTo>
                  <a:lnTo>
                    <a:pt x="13646" y="20748"/>
                  </a:lnTo>
                  <a:lnTo>
                    <a:pt x="7978" y="29354"/>
                  </a:lnTo>
                  <a:lnTo>
                    <a:pt x="0" y="63823"/>
                  </a:lnTo>
                  <a:lnTo>
                    <a:pt x="8536" y="122884"/>
                  </a:lnTo>
                  <a:lnTo>
                    <a:pt x="11590" y="136049"/>
                  </a:lnTo>
                  <a:lnTo>
                    <a:pt x="18305" y="143656"/>
                  </a:lnTo>
                  <a:lnTo>
                    <a:pt x="27462" y="147557"/>
                  </a:lnTo>
                  <a:lnTo>
                    <a:pt x="38245" y="148988"/>
                  </a:lnTo>
                  <a:lnTo>
                    <a:pt x="56466" y="144339"/>
                  </a:lnTo>
                  <a:lnTo>
                    <a:pt x="64600" y="139824"/>
                  </a:lnTo>
                  <a:lnTo>
                    <a:pt x="76758" y="125448"/>
                  </a:lnTo>
                  <a:lnTo>
                    <a:pt x="109898" y="67153"/>
                  </a:lnTo>
                  <a:lnTo>
                    <a:pt x="115998" y="53376"/>
                  </a:lnTo>
                  <a:lnTo>
                    <a:pt x="115986" y="54615"/>
                  </a:lnTo>
                  <a:lnTo>
                    <a:pt x="114809" y="58951"/>
                  </a:lnTo>
                  <a:lnTo>
                    <a:pt x="124217" y="109172"/>
                  </a:lnTo>
                  <a:lnTo>
                    <a:pt x="131720" y="129373"/>
                  </a:lnTo>
                  <a:lnTo>
                    <a:pt x="175625" y="183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25" y="615115"/>
              <a:ext cx="2653183" cy="58709"/>
            </a:xfrm>
            <a:custGeom>
              <a:avLst/>
              <a:gdLst/>
              <a:ahLst/>
              <a:cxnLst/>
              <a:rect l="0" t="0" r="0" b="0"/>
              <a:pathLst>
                <a:path w="2653183" h="58709">
                  <a:moveTo>
                    <a:pt x="2653182" y="58708"/>
                  </a:moveTo>
                  <a:lnTo>
                    <a:pt x="2594565" y="58708"/>
                  </a:lnTo>
                  <a:lnTo>
                    <a:pt x="2541561" y="57539"/>
                  </a:lnTo>
                  <a:lnTo>
                    <a:pt x="2489844" y="50375"/>
                  </a:lnTo>
                  <a:lnTo>
                    <a:pt x="2429585" y="48613"/>
                  </a:lnTo>
                  <a:lnTo>
                    <a:pt x="2372622" y="48265"/>
                  </a:lnTo>
                  <a:lnTo>
                    <a:pt x="2313190" y="48197"/>
                  </a:lnTo>
                  <a:lnTo>
                    <a:pt x="2262715" y="48185"/>
                  </a:lnTo>
                  <a:lnTo>
                    <a:pt x="2213834" y="48181"/>
                  </a:lnTo>
                  <a:lnTo>
                    <a:pt x="2155396" y="48180"/>
                  </a:lnTo>
                  <a:lnTo>
                    <a:pt x="2098792" y="48180"/>
                  </a:lnTo>
                  <a:lnTo>
                    <a:pt x="2042551" y="48180"/>
                  </a:lnTo>
                  <a:lnTo>
                    <a:pt x="1980792" y="48180"/>
                  </a:lnTo>
                  <a:lnTo>
                    <a:pt x="1920673" y="40944"/>
                  </a:lnTo>
                  <a:lnTo>
                    <a:pt x="1863738" y="38302"/>
                  </a:lnTo>
                  <a:lnTo>
                    <a:pt x="1801841" y="37780"/>
                  </a:lnTo>
                  <a:lnTo>
                    <a:pt x="1741695" y="44912"/>
                  </a:lnTo>
                  <a:lnTo>
                    <a:pt x="1684754" y="44415"/>
                  </a:lnTo>
                  <a:lnTo>
                    <a:pt x="1628447" y="38987"/>
                  </a:lnTo>
                  <a:lnTo>
                    <a:pt x="1571094" y="37915"/>
                  </a:lnTo>
                  <a:lnTo>
                    <a:pt x="1507772" y="37703"/>
                  </a:lnTo>
                  <a:lnTo>
                    <a:pt x="1449857" y="37662"/>
                  </a:lnTo>
                  <a:lnTo>
                    <a:pt x="1401849" y="37654"/>
                  </a:lnTo>
                  <a:lnTo>
                    <a:pt x="1340460" y="37652"/>
                  </a:lnTo>
                  <a:lnTo>
                    <a:pt x="1291576" y="37651"/>
                  </a:lnTo>
                  <a:lnTo>
                    <a:pt x="1229424" y="37651"/>
                  </a:lnTo>
                  <a:lnTo>
                    <a:pt x="1166758" y="37651"/>
                  </a:lnTo>
                  <a:lnTo>
                    <a:pt x="1108149" y="37651"/>
                  </a:lnTo>
                  <a:lnTo>
                    <a:pt x="1059746" y="36482"/>
                  </a:lnTo>
                  <a:lnTo>
                    <a:pt x="1000877" y="29318"/>
                  </a:lnTo>
                  <a:lnTo>
                    <a:pt x="944188" y="27556"/>
                  </a:lnTo>
                  <a:lnTo>
                    <a:pt x="887930" y="27209"/>
                  </a:lnTo>
                  <a:lnTo>
                    <a:pt x="831757" y="27140"/>
                  </a:lnTo>
                  <a:lnTo>
                    <a:pt x="770012" y="27126"/>
                  </a:lnTo>
                  <a:lnTo>
                    <a:pt x="709895" y="27123"/>
                  </a:lnTo>
                  <a:lnTo>
                    <a:pt x="652960" y="24003"/>
                  </a:lnTo>
                  <a:lnTo>
                    <a:pt x="596653" y="18058"/>
                  </a:lnTo>
                  <a:lnTo>
                    <a:pt x="539301" y="16883"/>
                  </a:lnTo>
                  <a:lnTo>
                    <a:pt x="475980" y="16652"/>
                  </a:lnTo>
                  <a:lnTo>
                    <a:pt x="418065" y="11016"/>
                  </a:lnTo>
                  <a:lnTo>
                    <a:pt x="360395" y="7044"/>
                  </a:lnTo>
                  <a:lnTo>
                    <a:pt x="297011" y="6259"/>
                  </a:lnTo>
                  <a:lnTo>
                    <a:pt x="250220" y="6123"/>
                  </a:lnTo>
                  <a:lnTo>
                    <a:pt x="187597" y="6077"/>
                  </a:lnTo>
                  <a:lnTo>
                    <a:pt x="130167" y="6068"/>
                  </a:lnTo>
                  <a:lnTo>
                    <a:pt x="73762" y="2947"/>
                  </a:lnTo>
                  <a:lnTo>
                    <a:pt x="46821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2818" y="4000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842901" y="140345"/>
            <a:ext cx="2779525" cy="491365"/>
            <a:chOff x="3842901" y="140345"/>
            <a:chExt cx="2779525" cy="491365"/>
          </a:xfrm>
        </p:grpSpPr>
        <p:sp>
          <p:nvSpPr>
            <p:cNvPr id="18" name="Freeform 17"/>
            <p:cNvSpPr/>
            <p:nvPr/>
          </p:nvSpPr>
          <p:spPr>
            <a:xfrm>
              <a:off x="4085057" y="326383"/>
              <a:ext cx="6066" cy="305327"/>
            </a:xfrm>
            <a:custGeom>
              <a:avLst/>
              <a:gdLst/>
              <a:ahLst/>
              <a:cxnLst/>
              <a:rect l="0" t="0" r="0" b="0"/>
              <a:pathLst>
                <a:path w="6066" h="305327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3119" y="217313"/>
                  </a:lnTo>
                  <a:lnTo>
                    <a:pt x="6065" y="24632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2901" y="221098"/>
              <a:ext cx="431670" cy="63172"/>
            </a:xfrm>
            <a:custGeom>
              <a:avLst/>
              <a:gdLst/>
              <a:ahLst/>
              <a:cxnLst/>
              <a:rect l="0" t="0" r="0" b="0"/>
              <a:pathLst>
                <a:path w="431670" h="63172">
                  <a:moveTo>
                    <a:pt x="431669" y="0"/>
                  </a:moveTo>
                  <a:lnTo>
                    <a:pt x="394191" y="8333"/>
                  </a:lnTo>
                  <a:lnTo>
                    <a:pt x="342767" y="15684"/>
                  </a:lnTo>
                  <a:lnTo>
                    <a:pt x="295883" y="25054"/>
                  </a:lnTo>
                  <a:lnTo>
                    <a:pt x="244947" y="35239"/>
                  </a:lnTo>
                  <a:lnTo>
                    <a:pt x="187220" y="45666"/>
                  </a:lnTo>
                  <a:lnTo>
                    <a:pt x="131252" y="50575"/>
                  </a:lnTo>
                  <a:lnTo>
                    <a:pt x="77624" y="52030"/>
                  </a:lnTo>
                  <a:lnTo>
                    <a:pt x="18671" y="608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38030" y="210569"/>
              <a:ext cx="318015" cy="376077"/>
            </a:xfrm>
            <a:custGeom>
              <a:avLst/>
              <a:gdLst/>
              <a:ahLst/>
              <a:cxnLst/>
              <a:rect l="0" t="0" r="0" b="0"/>
              <a:pathLst>
                <a:path w="318015" h="376077">
                  <a:moveTo>
                    <a:pt x="10239" y="0"/>
                  </a:moveTo>
                  <a:lnTo>
                    <a:pt x="3003" y="28726"/>
                  </a:lnTo>
                  <a:lnTo>
                    <a:pt x="686" y="79092"/>
                  </a:lnTo>
                  <a:lnTo>
                    <a:pt x="0" y="137299"/>
                  </a:lnTo>
                  <a:lnTo>
                    <a:pt x="966" y="189770"/>
                  </a:lnTo>
                  <a:lnTo>
                    <a:pt x="8060" y="246366"/>
                  </a:lnTo>
                  <a:lnTo>
                    <a:pt x="9809" y="307588"/>
                  </a:lnTo>
                  <a:lnTo>
                    <a:pt x="8984" y="356553"/>
                  </a:lnTo>
                  <a:lnTo>
                    <a:pt x="7063" y="357025"/>
                  </a:lnTo>
                  <a:lnTo>
                    <a:pt x="4612" y="353830"/>
                  </a:lnTo>
                  <a:lnTo>
                    <a:pt x="1163" y="326977"/>
                  </a:lnTo>
                  <a:lnTo>
                    <a:pt x="9573" y="269916"/>
                  </a:lnTo>
                  <a:lnTo>
                    <a:pt x="20081" y="245135"/>
                  </a:lnTo>
                  <a:lnTo>
                    <a:pt x="44741" y="217042"/>
                  </a:lnTo>
                  <a:lnTo>
                    <a:pt x="54297" y="213715"/>
                  </a:lnTo>
                  <a:lnTo>
                    <a:pt x="74274" y="216257"/>
                  </a:lnTo>
                  <a:lnTo>
                    <a:pt x="91732" y="228306"/>
                  </a:lnTo>
                  <a:lnTo>
                    <a:pt x="106120" y="246529"/>
                  </a:lnTo>
                  <a:lnTo>
                    <a:pt x="128786" y="309874"/>
                  </a:lnTo>
                  <a:lnTo>
                    <a:pt x="136211" y="357005"/>
                  </a:lnTo>
                  <a:lnTo>
                    <a:pt x="138674" y="357326"/>
                  </a:lnTo>
                  <a:lnTo>
                    <a:pt x="175924" y="318711"/>
                  </a:lnTo>
                  <a:lnTo>
                    <a:pt x="211813" y="299565"/>
                  </a:lnTo>
                  <a:lnTo>
                    <a:pt x="273586" y="268956"/>
                  </a:lnTo>
                  <a:lnTo>
                    <a:pt x="302737" y="247627"/>
                  </a:lnTo>
                  <a:lnTo>
                    <a:pt x="314934" y="229380"/>
                  </a:lnTo>
                  <a:lnTo>
                    <a:pt x="318014" y="209571"/>
                  </a:lnTo>
                  <a:lnTo>
                    <a:pt x="317198" y="199376"/>
                  </a:lnTo>
                  <a:lnTo>
                    <a:pt x="313145" y="191409"/>
                  </a:lnTo>
                  <a:lnTo>
                    <a:pt x="299282" y="179437"/>
                  </a:lnTo>
                  <a:lnTo>
                    <a:pt x="271746" y="166121"/>
                  </a:lnTo>
                  <a:lnTo>
                    <a:pt x="261786" y="165730"/>
                  </a:lnTo>
                  <a:lnTo>
                    <a:pt x="241361" y="171534"/>
                  </a:lnTo>
                  <a:lnTo>
                    <a:pt x="223704" y="185032"/>
                  </a:lnTo>
                  <a:lnTo>
                    <a:pt x="187265" y="225188"/>
                  </a:lnTo>
                  <a:lnTo>
                    <a:pt x="177435" y="243973"/>
                  </a:lnTo>
                  <a:lnTo>
                    <a:pt x="170912" y="285458"/>
                  </a:lnTo>
                  <a:lnTo>
                    <a:pt x="175626" y="311704"/>
                  </a:lnTo>
                  <a:lnTo>
                    <a:pt x="191434" y="343091"/>
                  </a:lnTo>
                  <a:lnTo>
                    <a:pt x="205413" y="358376"/>
                  </a:lnTo>
                  <a:lnTo>
                    <a:pt x="223326" y="369069"/>
                  </a:lnTo>
                  <a:lnTo>
                    <a:pt x="258729" y="376076"/>
                  </a:lnTo>
                  <a:lnTo>
                    <a:pt x="30503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3284" y="318781"/>
              <a:ext cx="214048" cy="244542"/>
            </a:xfrm>
            <a:custGeom>
              <a:avLst/>
              <a:gdLst/>
              <a:ahLst/>
              <a:cxnLst/>
              <a:rect l="0" t="0" r="0" b="0"/>
              <a:pathLst>
                <a:path w="214048" h="244542">
                  <a:moveTo>
                    <a:pt x="147793" y="18130"/>
                  </a:moveTo>
                  <a:lnTo>
                    <a:pt x="131026" y="6952"/>
                  </a:lnTo>
                  <a:lnTo>
                    <a:pt x="98242" y="0"/>
                  </a:lnTo>
                  <a:lnTo>
                    <a:pt x="58892" y="3530"/>
                  </a:lnTo>
                  <a:lnTo>
                    <a:pt x="23186" y="17574"/>
                  </a:lnTo>
                  <a:lnTo>
                    <a:pt x="7405" y="33091"/>
                  </a:lnTo>
                  <a:lnTo>
                    <a:pt x="1559" y="42142"/>
                  </a:lnTo>
                  <a:lnTo>
                    <a:pt x="0" y="50516"/>
                  </a:lnTo>
                  <a:lnTo>
                    <a:pt x="1302" y="58438"/>
                  </a:lnTo>
                  <a:lnTo>
                    <a:pt x="4509" y="66059"/>
                  </a:lnTo>
                  <a:lnTo>
                    <a:pt x="17431" y="77647"/>
                  </a:lnTo>
                  <a:lnTo>
                    <a:pt x="50676" y="90747"/>
                  </a:lnTo>
                  <a:lnTo>
                    <a:pt x="103133" y="105654"/>
                  </a:lnTo>
                  <a:lnTo>
                    <a:pt x="157987" y="126507"/>
                  </a:lnTo>
                  <a:lnTo>
                    <a:pt x="194780" y="152102"/>
                  </a:lnTo>
                  <a:lnTo>
                    <a:pt x="211758" y="178319"/>
                  </a:lnTo>
                  <a:lnTo>
                    <a:pt x="214047" y="198120"/>
                  </a:lnTo>
                  <a:lnTo>
                    <a:pt x="213020" y="208313"/>
                  </a:lnTo>
                  <a:lnTo>
                    <a:pt x="207655" y="217449"/>
                  </a:lnTo>
                  <a:lnTo>
                    <a:pt x="189216" y="233838"/>
                  </a:lnTo>
                  <a:lnTo>
                    <a:pt x="162304" y="242682"/>
                  </a:lnTo>
                  <a:lnTo>
                    <a:pt x="120507" y="244541"/>
                  </a:lnTo>
                  <a:lnTo>
                    <a:pt x="65302" y="231523"/>
                  </a:lnTo>
                  <a:lnTo>
                    <a:pt x="31980" y="218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7013" y="389554"/>
              <a:ext cx="164716" cy="183537"/>
            </a:xfrm>
            <a:custGeom>
              <a:avLst/>
              <a:gdLst/>
              <a:ahLst/>
              <a:cxnLst/>
              <a:rect l="0" t="0" r="0" b="0"/>
              <a:pathLst>
                <a:path w="164716" h="183537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1978" y="110934"/>
                  </a:lnTo>
                  <a:lnTo>
                    <a:pt x="23107" y="167813"/>
                  </a:lnTo>
                  <a:lnTo>
                    <a:pt x="30395" y="175047"/>
                  </a:lnTo>
                  <a:lnTo>
                    <a:pt x="50972" y="183083"/>
                  </a:lnTo>
                  <a:lnTo>
                    <a:pt x="72595" y="183536"/>
                  </a:lnTo>
                  <a:lnTo>
                    <a:pt x="83275" y="182019"/>
                  </a:lnTo>
                  <a:lnTo>
                    <a:pt x="104500" y="170974"/>
                  </a:lnTo>
                  <a:lnTo>
                    <a:pt x="124462" y="153197"/>
                  </a:lnTo>
                  <a:lnTo>
                    <a:pt x="147684" y="116882"/>
                  </a:lnTo>
                  <a:lnTo>
                    <a:pt x="161324" y="76486"/>
                  </a:lnTo>
                  <a:lnTo>
                    <a:pt x="164715" y="38390"/>
                  </a:lnTo>
                  <a:lnTo>
                    <a:pt x="15727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8518" y="358004"/>
              <a:ext cx="315856" cy="203592"/>
            </a:xfrm>
            <a:custGeom>
              <a:avLst/>
              <a:gdLst/>
              <a:ahLst/>
              <a:cxnLst/>
              <a:rect l="0" t="0" r="0" b="0"/>
              <a:pathLst>
                <a:path w="315856" h="203592">
                  <a:moveTo>
                    <a:pt x="0" y="115778"/>
                  </a:moveTo>
                  <a:lnTo>
                    <a:pt x="17958" y="179206"/>
                  </a:lnTo>
                  <a:lnTo>
                    <a:pt x="24749" y="200120"/>
                  </a:lnTo>
                  <a:lnTo>
                    <a:pt x="24688" y="203591"/>
                  </a:lnTo>
                  <a:lnTo>
                    <a:pt x="22308" y="202396"/>
                  </a:lnTo>
                  <a:lnTo>
                    <a:pt x="18381" y="198090"/>
                  </a:lnTo>
                  <a:lnTo>
                    <a:pt x="7266" y="164083"/>
                  </a:lnTo>
                  <a:lnTo>
                    <a:pt x="1435" y="108595"/>
                  </a:lnTo>
                  <a:lnTo>
                    <a:pt x="2765" y="67766"/>
                  </a:lnTo>
                  <a:lnTo>
                    <a:pt x="11367" y="44137"/>
                  </a:lnTo>
                  <a:lnTo>
                    <a:pt x="26109" y="28175"/>
                  </a:lnTo>
                  <a:lnTo>
                    <a:pt x="34953" y="22281"/>
                  </a:lnTo>
                  <a:lnTo>
                    <a:pt x="54140" y="18852"/>
                  </a:lnTo>
                  <a:lnTo>
                    <a:pt x="64169" y="19575"/>
                  </a:lnTo>
                  <a:lnTo>
                    <a:pt x="81552" y="26618"/>
                  </a:lnTo>
                  <a:lnTo>
                    <a:pt x="89463" y="31771"/>
                  </a:lnTo>
                  <a:lnTo>
                    <a:pt x="101372" y="46856"/>
                  </a:lnTo>
                  <a:lnTo>
                    <a:pt x="125998" y="105669"/>
                  </a:lnTo>
                  <a:lnTo>
                    <a:pt x="129622" y="116058"/>
                  </a:lnTo>
                  <a:lnTo>
                    <a:pt x="132038" y="118304"/>
                  </a:lnTo>
                  <a:lnTo>
                    <a:pt x="133649" y="115122"/>
                  </a:lnTo>
                  <a:lnTo>
                    <a:pt x="137616" y="57720"/>
                  </a:lnTo>
                  <a:lnTo>
                    <a:pt x="146320" y="23706"/>
                  </a:lnTo>
                  <a:lnTo>
                    <a:pt x="157058" y="6227"/>
                  </a:lnTo>
                  <a:lnTo>
                    <a:pt x="164367" y="1800"/>
                  </a:lnTo>
                  <a:lnTo>
                    <a:pt x="181846" y="0"/>
                  </a:lnTo>
                  <a:lnTo>
                    <a:pt x="217007" y="11153"/>
                  </a:lnTo>
                  <a:lnTo>
                    <a:pt x="237217" y="25994"/>
                  </a:lnTo>
                  <a:lnTo>
                    <a:pt x="275430" y="67083"/>
                  </a:lnTo>
                  <a:lnTo>
                    <a:pt x="301349" y="126653"/>
                  </a:lnTo>
                  <a:lnTo>
                    <a:pt x="315855" y="168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8990" y="347440"/>
              <a:ext cx="206796" cy="182845"/>
            </a:xfrm>
            <a:custGeom>
              <a:avLst/>
              <a:gdLst/>
              <a:ahLst/>
              <a:cxnLst/>
              <a:rect l="0" t="0" r="0" b="0"/>
              <a:pathLst>
                <a:path w="206796" h="182845">
                  <a:moveTo>
                    <a:pt x="139694" y="21057"/>
                  </a:moveTo>
                  <a:lnTo>
                    <a:pt x="128515" y="9879"/>
                  </a:lnTo>
                  <a:lnTo>
                    <a:pt x="107429" y="4390"/>
                  </a:lnTo>
                  <a:lnTo>
                    <a:pt x="65794" y="4420"/>
                  </a:lnTo>
                  <a:lnTo>
                    <a:pt x="51822" y="6456"/>
                  </a:lnTo>
                  <a:lnTo>
                    <a:pt x="30060" y="18077"/>
                  </a:lnTo>
                  <a:lnTo>
                    <a:pt x="13759" y="34940"/>
                  </a:lnTo>
                  <a:lnTo>
                    <a:pt x="2614" y="54134"/>
                  </a:lnTo>
                  <a:lnTo>
                    <a:pt x="0" y="74362"/>
                  </a:lnTo>
                  <a:lnTo>
                    <a:pt x="3908" y="95051"/>
                  </a:lnTo>
                  <a:lnTo>
                    <a:pt x="26377" y="147438"/>
                  </a:lnTo>
                  <a:lnTo>
                    <a:pt x="40198" y="162234"/>
                  </a:lnTo>
                  <a:lnTo>
                    <a:pt x="70829" y="177141"/>
                  </a:lnTo>
                  <a:lnTo>
                    <a:pt x="95050" y="182844"/>
                  </a:lnTo>
                  <a:lnTo>
                    <a:pt x="139194" y="176974"/>
                  </a:lnTo>
                  <a:lnTo>
                    <a:pt x="159359" y="169902"/>
                  </a:lnTo>
                  <a:lnTo>
                    <a:pt x="176120" y="158960"/>
                  </a:lnTo>
                  <a:lnTo>
                    <a:pt x="188248" y="143179"/>
                  </a:lnTo>
                  <a:lnTo>
                    <a:pt x="205567" y="104451"/>
                  </a:lnTo>
                  <a:lnTo>
                    <a:pt x="206795" y="83857"/>
                  </a:lnTo>
                  <a:lnTo>
                    <a:pt x="202272" y="63006"/>
                  </a:lnTo>
                  <a:lnTo>
                    <a:pt x="186571" y="32706"/>
                  </a:lnTo>
                  <a:lnTo>
                    <a:pt x="168271" y="10731"/>
                  </a:lnTo>
                  <a:lnTo>
                    <a:pt x="1502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77293" y="140345"/>
              <a:ext cx="145133" cy="386080"/>
            </a:xfrm>
            <a:custGeom>
              <a:avLst/>
              <a:gdLst/>
              <a:ahLst/>
              <a:cxnLst/>
              <a:rect l="0" t="0" r="0" b="0"/>
              <a:pathLst>
                <a:path w="145133" h="386080">
                  <a:moveTo>
                    <a:pt x="71432" y="386079"/>
                  </a:moveTo>
                  <a:lnTo>
                    <a:pt x="53475" y="331035"/>
                  </a:lnTo>
                  <a:lnTo>
                    <a:pt x="36283" y="271567"/>
                  </a:lnTo>
                  <a:lnTo>
                    <a:pt x="22288" y="212768"/>
                  </a:lnTo>
                  <a:lnTo>
                    <a:pt x="11379" y="154880"/>
                  </a:lnTo>
                  <a:lnTo>
                    <a:pt x="1436" y="91554"/>
                  </a:lnTo>
                  <a:lnTo>
                    <a:pt x="0" y="52888"/>
                  </a:lnTo>
                  <a:lnTo>
                    <a:pt x="3809" y="29764"/>
                  </a:lnTo>
                  <a:lnTo>
                    <a:pt x="8803" y="21024"/>
                  </a:lnTo>
                  <a:lnTo>
                    <a:pt x="23710" y="8193"/>
                  </a:lnTo>
                  <a:lnTo>
                    <a:pt x="45153" y="1711"/>
                  </a:lnTo>
                  <a:lnTo>
                    <a:pt x="70280" y="0"/>
                  </a:lnTo>
                  <a:lnTo>
                    <a:pt x="108396" y="6783"/>
                  </a:lnTo>
                  <a:lnTo>
                    <a:pt x="145132" y="28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01326" y="326383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40498" y="9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90922" y="189512"/>
            <a:ext cx="2202165" cy="396094"/>
            <a:chOff x="6990922" y="189512"/>
            <a:chExt cx="2202165" cy="396094"/>
          </a:xfrm>
        </p:grpSpPr>
        <p:sp>
          <p:nvSpPr>
            <p:cNvPr id="28" name="Freeform 27"/>
            <p:cNvSpPr/>
            <p:nvPr/>
          </p:nvSpPr>
          <p:spPr>
            <a:xfrm>
              <a:off x="7148849" y="189512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5590" y="58617"/>
                  </a:lnTo>
                  <a:lnTo>
                    <a:pt x="18212" y="121453"/>
                  </a:lnTo>
                  <a:lnTo>
                    <a:pt x="26085" y="175939"/>
                  </a:lnTo>
                  <a:lnTo>
                    <a:pt x="30499" y="237308"/>
                  </a:lnTo>
                  <a:lnTo>
                    <a:pt x="31264" y="287253"/>
                  </a:lnTo>
                  <a:lnTo>
                    <a:pt x="31522" y="340405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90922" y="357968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5653" y="9065"/>
                  </a:lnTo>
                  <a:lnTo>
                    <a:pt x="171478" y="17475"/>
                  </a:lnTo>
                  <a:lnTo>
                    <a:pt x="112597" y="20350"/>
                  </a:lnTo>
                  <a:lnTo>
                    <a:pt x="56167" y="265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5192" y="189512"/>
              <a:ext cx="421140" cy="396094"/>
            </a:xfrm>
            <a:custGeom>
              <a:avLst/>
              <a:gdLst/>
              <a:ahLst/>
              <a:cxnLst/>
              <a:rect l="0" t="0" r="0" b="0"/>
              <a:pathLst>
                <a:path w="421140" h="396094">
                  <a:moveTo>
                    <a:pt x="0" y="0"/>
                  </a:moveTo>
                  <a:lnTo>
                    <a:pt x="5589" y="58617"/>
                  </a:lnTo>
                  <a:lnTo>
                    <a:pt x="21330" y="115214"/>
                  </a:lnTo>
                  <a:lnTo>
                    <a:pt x="38640" y="170717"/>
                  </a:lnTo>
                  <a:lnTo>
                    <a:pt x="52649" y="227221"/>
                  </a:lnTo>
                  <a:lnTo>
                    <a:pt x="66681" y="278460"/>
                  </a:lnTo>
                  <a:lnTo>
                    <a:pt x="73483" y="333642"/>
                  </a:lnTo>
                  <a:lnTo>
                    <a:pt x="79354" y="367399"/>
                  </a:lnTo>
                  <a:lnTo>
                    <a:pt x="78638" y="367765"/>
                  </a:lnTo>
                  <a:lnTo>
                    <a:pt x="69086" y="343137"/>
                  </a:lnTo>
                  <a:lnTo>
                    <a:pt x="65508" y="290005"/>
                  </a:lnTo>
                  <a:lnTo>
                    <a:pt x="73092" y="254384"/>
                  </a:lnTo>
                  <a:lnTo>
                    <a:pt x="83568" y="232383"/>
                  </a:lnTo>
                  <a:lnTo>
                    <a:pt x="91976" y="225112"/>
                  </a:lnTo>
                  <a:lnTo>
                    <a:pt x="113798" y="217033"/>
                  </a:lnTo>
                  <a:lnTo>
                    <a:pt x="123828" y="217219"/>
                  </a:lnTo>
                  <a:lnTo>
                    <a:pt x="141212" y="223664"/>
                  </a:lnTo>
                  <a:lnTo>
                    <a:pt x="164153" y="240446"/>
                  </a:lnTo>
                  <a:lnTo>
                    <a:pt x="191695" y="275483"/>
                  </a:lnTo>
                  <a:lnTo>
                    <a:pt x="217164" y="337065"/>
                  </a:lnTo>
                  <a:lnTo>
                    <a:pt x="224419" y="358037"/>
                  </a:lnTo>
                  <a:lnTo>
                    <a:pt x="226822" y="360354"/>
                  </a:lnTo>
                  <a:lnTo>
                    <a:pt x="228423" y="357220"/>
                  </a:lnTo>
                  <a:lnTo>
                    <a:pt x="236583" y="324156"/>
                  </a:lnTo>
                  <a:lnTo>
                    <a:pt x="251682" y="299728"/>
                  </a:lnTo>
                  <a:lnTo>
                    <a:pt x="282152" y="277672"/>
                  </a:lnTo>
                  <a:lnTo>
                    <a:pt x="336633" y="253664"/>
                  </a:lnTo>
                  <a:lnTo>
                    <a:pt x="356675" y="244931"/>
                  </a:lnTo>
                  <a:lnTo>
                    <a:pt x="373381" y="233251"/>
                  </a:lnTo>
                  <a:lnTo>
                    <a:pt x="382366" y="214021"/>
                  </a:lnTo>
                  <a:lnTo>
                    <a:pt x="384762" y="202343"/>
                  </a:lnTo>
                  <a:lnTo>
                    <a:pt x="381680" y="193387"/>
                  </a:lnTo>
                  <a:lnTo>
                    <a:pt x="374946" y="186247"/>
                  </a:lnTo>
                  <a:lnTo>
                    <a:pt x="343111" y="170608"/>
                  </a:lnTo>
                  <a:lnTo>
                    <a:pt x="330517" y="166381"/>
                  </a:lnTo>
                  <a:lnTo>
                    <a:pt x="319780" y="165903"/>
                  </a:lnTo>
                  <a:lnTo>
                    <a:pt x="301612" y="171611"/>
                  </a:lnTo>
                  <a:lnTo>
                    <a:pt x="278229" y="193568"/>
                  </a:lnTo>
                  <a:lnTo>
                    <a:pt x="269886" y="218611"/>
                  </a:lnTo>
                  <a:lnTo>
                    <a:pt x="264530" y="276760"/>
                  </a:lnTo>
                  <a:lnTo>
                    <a:pt x="269192" y="313630"/>
                  </a:lnTo>
                  <a:lnTo>
                    <a:pt x="277958" y="332804"/>
                  </a:lnTo>
                  <a:lnTo>
                    <a:pt x="290822" y="349124"/>
                  </a:lnTo>
                  <a:lnTo>
                    <a:pt x="332185" y="385805"/>
                  </a:lnTo>
                  <a:lnTo>
                    <a:pt x="356258" y="393737"/>
                  </a:lnTo>
                  <a:lnTo>
                    <a:pt x="382945" y="396093"/>
                  </a:lnTo>
                  <a:lnTo>
                    <a:pt x="42113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75169" y="371889"/>
              <a:ext cx="247589" cy="208675"/>
            </a:xfrm>
            <a:custGeom>
              <a:avLst/>
              <a:gdLst/>
              <a:ahLst/>
              <a:cxnLst/>
              <a:rect l="0" t="0" r="0" b="0"/>
              <a:pathLst>
                <a:path w="247589" h="208675">
                  <a:moveTo>
                    <a:pt x="152831" y="112421"/>
                  </a:moveTo>
                  <a:lnTo>
                    <a:pt x="133702" y="51311"/>
                  </a:lnTo>
                  <a:lnTo>
                    <a:pt x="122492" y="29109"/>
                  </a:lnTo>
                  <a:lnTo>
                    <a:pt x="106591" y="13783"/>
                  </a:lnTo>
                  <a:lnTo>
                    <a:pt x="86656" y="4241"/>
                  </a:lnTo>
                  <a:lnTo>
                    <a:pt x="62199" y="0"/>
                  </a:lnTo>
                  <a:lnTo>
                    <a:pt x="41970" y="4355"/>
                  </a:lnTo>
                  <a:lnTo>
                    <a:pt x="25181" y="15259"/>
                  </a:lnTo>
                  <a:lnTo>
                    <a:pt x="9920" y="31803"/>
                  </a:lnTo>
                  <a:lnTo>
                    <a:pt x="1578" y="57094"/>
                  </a:lnTo>
                  <a:lnTo>
                    <a:pt x="0" y="104217"/>
                  </a:lnTo>
                  <a:lnTo>
                    <a:pt x="9948" y="161364"/>
                  </a:lnTo>
                  <a:lnTo>
                    <a:pt x="25358" y="189964"/>
                  </a:lnTo>
                  <a:lnTo>
                    <a:pt x="41194" y="202647"/>
                  </a:lnTo>
                  <a:lnTo>
                    <a:pt x="50331" y="207667"/>
                  </a:lnTo>
                  <a:lnTo>
                    <a:pt x="58761" y="208674"/>
                  </a:lnTo>
                  <a:lnTo>
                    <a:pt x="74367" y="203553"/>
                  </a:lnTo>
                  <a:lnTo>
                    <a:pt x="96308" y="187517"/>
                  </a:lnTo>
                  <a:lnTo>
                    <a:pt x="112037" y="162358"/>
                  </a:lnTo>
                  <a:lnTo>
                    <a:pt x="126662" y="121246"/>
                  </a:lnTo>
                  <a:lnTo>
                    <a:pt x="129502" y="96066"/>
                  </a:lnTo>
                  <a:lnTo>
                    <a:pt x="131429" y="92159"/>
                  </a:lnTo>
                  <a:lnTo>
                    <a:pt x="133883" y="94234"/>
                  </a:lnTo>
                  <a:lnTo>
                    <a:pt x="164469" y="150397"/>
                  </a:lnTo>
                  <a:lnTo>
                    <a:pt x="187864" y="174366"/>
                  </a:lnTo>
                  <a:lnTo>
                    <a:pt x="197243" y="181794"/>
                  </a:lnTo>
                  <a:lnTo>
                    <a:pt x="207005" y="185576"/>
                  </a:lnTo>
                  <a:lnTo>
                    <a:pt x="227211" y="186659"/>
                  </a:lnTo>
                  <a:lnTo>
                    <a:pt x="234003" y="185309"/>
                  </a:lnTo>
                  <a:lnTo>
                    <a:pt x="238531" y="183240"/>
                  </a:lnTo>
                  <a:lnTo>
                    <a:pt x="247588" y="175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73098" y="368497"/>
              <a:ext cx="86529" cy="204486"/>
            </a:xfrm>
            <a:custGeom>
              <a:avLst/>
              <a:gdLst/>
              <a:ahLst/>
              <a:cxnLst/>
              <a:rect l="0" t="0" r="0" b="0"/>
              <a:pathLst>
                <a:path w="86529" h="204486">
                  <a:moveTo>
                    <a:pt x="2301" y="105285"/>
                  </a:moveTo>
                  <a:lnTo>
                    <a:pt x="16873" y="159429"/>
                  </a:lnTo>
                  <a:lnTo>
                    <a:pt x="35084" y="194247"/>
                  </a:lnTo>
                  <a:lnTo>
                    <a:pt x="41704" y="203198"/>
                  </a:lnTo>
                  <a:lnTo>
                    <a:pt x="46117" y="204485"/>
                  </a:lnTo>
                  <a:lnTo>
                    <a:pt x="49059" y="200664"/>
                  </a:lnTo>
                  <a:lnTo>
                    <a:pt x="51021" y="193438"/>
                  </a:lnTo>
                  <a:lnTo>
                    <a:pt x="48192" y="166499"/>
                  </a:lnTo>
                  <a:lnTo>
                    <a:pt x="28350" y="119890"/>
                  </a:lnTo>
                  <a:lnTo>
                    <a:pt x="604" y="72619"/>
                  </a:lnTo>
                  <a:lnTo>
                    <a:pt x="0" y="63620"/>
                  </a:lnTo>
                  <a:lnTo>
                    <a:pt x="5567" y="47383"/>
                  </a:lnTo>
                  <a:lnTo>
                    <a:pt x="21856" y="25088"/>
                  </a:lnTo>
                  <a:lnTo>
                    <a:pt x="47089" y="9253"/>
                  </a:lnTo>
                  <a:lnTo>
                    <a:pt x="86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90073" y="373198"/>
              <a:ext cx="143296" cy="197752"/>
            </a:xfrm>
            <a:custGeom>
              <a:avLst/>
              <a:gdLst/>
              <a:ahLst/>
              <a:cxnLst/>
              <a:rect l="0" t="0" r="0" b="0"/>
              <a:pathLst>
                <a:path w="143296" h="197752">
                  <a:moveTo>
                    <a:pt x="16953" y="111112"/>
                  </a:moveTo>
                  <a:lnTo>
                    <a:pt x="59645" y="107993"/>
                  </a:lnTo>
                  <a:lnTo>
                    <a:pt x="79210" y="101537"/>
                  </a:lnTo>
                  <a:lnTo>
                    <a:pt x="95706" y="90869"/>
                  </a:lnTo>
                  <a:lnTo>
                    <a:pt x="107716" y="75209"/>
                  </a:lnTo>
                  <a:lnTo>
                    <a:pt x="112557" y="66120"/>
                  </a:lnTo>
                  <a:lnTo>
                    <a:pt x="113444" y="56551"/>
                  </a:lnTo>
                  <a:lnTo>
                    <a:pt x="108191" y="36560"/>
                  </a:lnTo>
                  <a:lnTo>
                    <a:pt x="92079" y="11164"/>
                  </a:lnTo>
                  <a:lnTo>
                    <a:pt x="72959" y="2350"/>
                  </a:lnTo>
                  <a:lnTo>
                    <a:pt x="61309" y="0"/>
                  </a:lnTo>
                  <a:lnTo>
                    <a:pt x="51203" y="772"/>
                  </a:lnTo>
                  <a:lnTo>
                    <a:pt x="33735" y="7870"/>
                  </a:lnTo>
                  <a:lnTo>
                    <a:pt x="10747" y="30609"/>
                  </a:lnTo>
                  <a:lnTo>
                    <a:pt x="2496" y="55836"/>
                  </a:lnTo>
                  <a:lnTo>
                    <a:pt x="0" y="84205"/>
                  </a:lnTo>
                  <a:lnTo>
                    <a:pt x="10936" y="141928"/>
                  </a:lnTo>
                  <a:lnTo>
                    <a:pt x="26349" y="174055"/>
                  </a:lnTo>
                  <a:lnTo>
                    <a:pt x="42186" y="189000"/>
                  </a:lnTo>
                  <a:lnTo>
                    <a:pt x="51322" y="194623"/>
                  </a:lnTo>
                  <a:lnTo>
                    <a:pt x="73953" y="197751"/>
                  </a:lnTo>
                  <a:lnTo>
                    <a:pt x="98438" y="194072"/>
                  </a:lnTo>
                  <a:lnTo>
                    <a:pt x="143295" y="174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12328" y="373672"/>
              <a:ext cx="226367" cy="184339"/>
            </a:xfrm>
            <a:custGeom>
              <a:avLst/>
              <a:gdLst/>
              <a:ahLst/>
              <a:cxnLst/>
              <a:rect l="0" t="0" r="0" b="0"/>
              <a:pathLst>
                <a:path w="226367" h="184339">
                  <a:moveTo>
                    <a:pt x="110552" y="100110"/>
                  </a:moveTo>
                  <a:lnTo>
                    <a:pt x="110552" y="41493"/>
                  </a:lnTo>
                  <a:lnTo>
                    <a:pt x="104313" y="21026"/>
                  </a:lnTo>
                  <a:lnTo>
                    <a:pt x="99374" y="12292"/>
                  </a:lnTo>
                  <a:lnTo>
                    <a:pt x="91402" y="6470"/>
                  </a:lnTo>
                  <a:lnTo>
                    <a:pt x="70066" y="0"/>
                  </a:lnTo>
                  <a:lnTo>
                    <a:pt x="58995" y="1785"/>
                  </a:lnTo>
                  <a:lnTo>
                    <a:pt x="37335" y="13126"/>
                  </a:lnTo>
                  <a:lnTo>
                    <a:pt x="11000" y="39242"/>
                  </a:lnTo>
                  <a:lnTo>
                    <a:pt x="1966" y="65259"/>
                  </a:lnTo>
                  <a:lnTo>
                    <a:pt x="0" y="109671"/>
                  </a:lnTo>
                  <a:lnTo>
                    <a:pt x="5267" y="135945"/>
                  </a:lnTo>
                  <a:lnTo>
                    <a:pt x="15406" y="155421"/>
                  </a:lnTo>
                  <a:lnTo>
                    <a:pt x="22555" y="160381"/>
                  </a:lnTo>
                  <a:lnTo>
                    <a:pt x="30831" y="162517"/>
                  </a:lnTo>
                  <a:lnTo>
                    <a:pt x="39857" y="162772"/>
                  </a:lnTo>
                  <a:lnTo>
                    <a:pt x="59245" y="156815"/>
                  </a:lnTo>
                  <a:lnTo>
                    <a:pt x="69329" y="151952"/>
                  </a:lnTo>
                  <a:lnTo>
                    <a:pt x="83652" y="137189"/>
                  </a:lnTo>
                  <a:lnTo>
                    <a:pt x="92748" y="117759"/>
                  </a:lnTo>
                  <a:lnTo>
                    <a:pt x="104655" y="59165"/>
                  </a:lnTo>
                  <a:lnTo>
                    <a:pt x="107790" y="57605"/>
                  </a:lnTo>
                  <a:lnTo>
                    <a:pt x="111051" y="62415"/>
                  </a:lnTo>
                  <a:lnTo>
                    <a:pt x="130505" y="111220"/>
                  </a:lnTo>
                  <a:lnTo>
                    <a:pt x="155459" y="141226"/>
                  </a:lnTo>
                  <a:lnTo>
                    <a:pt x="185080" y="164285"/>
                  </a:lnTo>
                  <a:lnTo>
                    <a:pt x="226366" y="184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98753" y="331322"/>
              <a:ext cx="194334" cy="234862"/>
            </a:xfrm>
            <a:custGeom>
              <a:avLst/>
              <a:gdLst/>
              <a:ahLst/>
              <a:cxnLst/>
              <a:rect l="0" t="0" r="0" b="0"/>
              <a:pathLst>
                <a:path w="194334" h="234862">
                  <a:moveTo>
                    <a:pt x="118926" y="5589"/>
                  </a:moveTo>
                  <a:lnTo>
                    <a:pt x="102158" y="0"/>
                  </a:lnTo>
                  <a:lnTo>
                    <a:pt x="84566" y="376"/>
                  </a:lnTo>
                  <a:lnTo>
                    <a:pt x="65050" y="5612"/>
                  </a:lnTo>
                  <a:lnTo>
                    <a:pt x="27045" y="28037"/>
                  </a:lnTo>
                  <a:lnTo>
                    <a:pt x="12579" y="42472"/>
                  </a:lnTo>
                  <a:lnTo>
                    <a:pt x="2251" y="60586"/>
                  </a:lnTo>
                  <a:lnTo>
                    <a:pt x="0" y="80335"/>
                  </a:lnTo>
                  <a:lnTo>
                    <a:pt x="1037" y="90515"/>
                  </a:lnTo>
                  <a:lnTo>
                    <a:pt x="5238" y="98471"/>
                  </a:lnTo>
                  <a:lnTo>
                    <a:pt x="19264" y="110431"/>
                  </a:lnTo>
                  <a:lnTo>
                    <a:pt x="75357" y="123078"/>
                  </a:lnTo>
                  <a:lnTo>
                    <a:pt x="129263" y="139171"/>
                  </a:lnTo>
                  <a:lnTo>
                    <a:pt x="159813" y="150714"/>
                  </a:lnTo>
                  <a:lnTo>
                    <a:pt x="176482" y="162116"/>
                  </a:lnTo>
                  <a:lnTo>
                    <a:pt x="188570" y="178102"/>
                  </a:lnTo>
                  <a:lnTo>
                    <a:pt x="193431" y="187278"/>
                  </a:lnTo>
                  <a:lnTo>
                    <a:pt x="194333" y="196905"/>
                  </a:lnTo>
                  <a:lnTo>
                    <a:pt x="189094" y="216961"/>
                  </a:lnTo>
                  <a:lnTo>
                    <a:pt x="182082" y="223713"/>
                  </a:lnTo>
                  <a:lnTo>
                    <a:pt x="161813" y="231215"/>
                  </a:lnTo>
                  <a:lnTo>
                    <a:pt x="110673" y="234861"/>
                  </a:lnTo>
                  <a:lnTo>
                    <a:pt x="64870" y="228649"/>
                  </a:lnTo>
                  <a:lnTo>
                    <a:pt x="45226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96225" y="796448"/>
            <a:ext cx="4286137" cy="697499"/>
            <a:chOff x="1296225" y="796448"/>
            <a:chExt cx="4286137" cy="697499"/>
          </a:xfrm>
        </p:grpSpPr>
        <p:sp>
          <p:nvSpPr>
            <p:cNvPr id="37" name="Freeform 36"/>
            <p:cNvSpPr/>
            <p:nvPr/>
          </p:nvSpPr>
          <p:spPr>
            <a:xfrm>
              <a:off x="1296225" y="1000207"/>
              <a:ext cx="247240" cy="292339"/>
            </a:xfrm>
            <a:custGeom>
              <a:avLst/>
              <a:gdLst/>
              <a:ahLst/>
              <a:cxnLst/>
              <a:rect l="0" t="0" r="0" b="0"/>
              <a:pathLst>
                <a:path w="247240" h="292339">
                  <a:moveTo>
                    <a:pt x="146179" y="31585"/>
                  </a:moveTo>
                  <a:lnTo>
                    <a:pt x="129411" y="20407"/>
                  </a:lnTo>
                  <a:lnTo>
                    <a:pt x="111820" y="18038"/>
                  </a:lnTo>
                  <a:lnTo>
                    <a:pt x="92304" y="22055"/>
                  </a:lnTo>
                  <a:lnTo>
                    <a:pt x="62755" y="37470"/>
                  </a:lnTo>
                  <a:lnTo>
                    <a:pt x="38662" y="58025"/>
                  </a:lnTo>
                  <a:lnTo>
                    <a:pt x="17876" y="85823"/>
                  </a:lnTo>
                  <a:lnTo>
                    <a:pt x="4958" y="117456"/>
                  </a:lnTo>
                  <a:lnTo>
                    <a:pt x="0" y="169473"/>
                  </a:lnTo>
                  <a:lnTo>
                    <a:pt x="1662" y="195814"/>
                  </a:lnTo>
                  <a:lnTo>
                    <a:pt x="10199" y="219220"/>
                  </a:lnTo>
                  <a:lnTo>
                    <a:pt x="33749" y="252127"/>
                  </a:lnTo>
                  <a:lnTo>
                    <a:pt x="62953" y="272926"/>
                  </a:lnTo>
                  <a:lnTo>
                    <a:pt x="105433" y="289264"/>
                  </a:lnTo>
                  <a:lnTo>
                    <a:pt x="130799" y="292338"/>
                  </a:lnTo>
                  <a:lnTo>
                    <a:pt x="154551" y="287466"/>
                  </a:lnTo>
                  <a:lnTo>
                    <a:pt x="184534" y="271568"/>
                  </a:lnTo>
                  <a:lnTo>
                    <a:pt x="208236" y="248921"/>
                  </a:lnTo>
                  <a:lnTo>
                    <a:pt x="237206" y="204237"/>
                  </a:lnTo>
                  <a:lnTo>
                    <a:pt x="247239" y="158521"/>
                  </a:lnTo>
                  <a:lnTo>
                    <a:pt x="242224" y="107482"/>
                  </a:lnTo>
                  <a:lnTo>
                    <a:pt x="232088" y="75520"/>
                  </a:lnTo>
                  <a:lnTo>
                    <a:pt x="201628" y="35797"/>
                  </a:lnTo>
                  <a:lnTo>
                    <a:pt x="158810" y="11545"/>
                  </a:lnTo>
                  <a:lnTo>
                    <a:pt x="1356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44084" y="796448"/>
              <a:ext cx="124704" cy="445915"/>
            </a:xfrm>
            <a:custGeom>
              <a:avLst/>
              <a:gdLst/>
              <a:ahLst/>
              <a:cxnLst/>
              <a:rect l="0" t="0" r="0" b="0"/>
              <a:pathLst>
                <a:path w="124704" h="445915">
                  <a:moveTo>
                    <a:pt x="51004" y="445914"/>
                  </a:moveTo>
                  <a:lnTo>
                    <a:pt x="36349" y="396362"/>
                  </a:lnTo>
                  <a:lnTo>
                    <a:pt x="36003" y="337917"/>
                  </a:lnTo>
                  <a:lnTo>
                    <a:pt x="25554" y="283941"/>
                  </a:lnTo>
                  <a:lnTo>
                    <a:pt x="13394" y="220984"/>
                  </a:lnTo>
                  <a:lnTo>
                    <a:pt x="6660" y="162274"/>
                  </a:lnTo>
                  <a:lnTo>
                    <a:pt x="0" y="105617"/>
                  </a:lnTo>
                  <a:lnTo>
                    <a:pt x="10030" y="46772"/>
                  </a:lnTo>
                  <a:lnTo>
                    <a:pt x="13159" y="35930"/>
                  </a:lnTo>
                  <a:lnTo>
                    <a:pt x="18755" y="27532"/>
                  </a:lnTo>
                  <a:lnTo>
                    <a:pt x="34331" y="15082"/>
                  </a:lnTo>
                  <a:lnTo>
                    <a:pt x="62831" y="1495"/>
                  </a:lnTo>
                  <a:lnTo>
                    <a:pt x="83166" y="0"/>
                  </a:lnTo>
                  <a:lnTo>
                    <a:pt x="101563" y="3235"/>
                  </a:lnTo>
                  <a:lnTo>
                    <a:pt x="124703" y="14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21388" y="105284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4" y="16789"/>
                  </a:lnTo>
                  <a:lnTo>
                    <a:pt x="3573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02921" y="1041995"/>
              <a:ext cx="239691" cy="201017"/>
            </a:xfrm>
            <a:custGeom>
              <a:avLst/>
              <a:gdLst/>
              <a:ahLst/>
              <a:cxnLst/>
              <a:rect l="0" t="0" r="0" b="0"/>
              <a:pathLst>
                <a:path w="239691" h="201017">
                  <a:moveTo>
                    <a:pt x="144933" y="74025"/>
                  </a:moveTo>
                  <a:lnTo>
                    <a:pt x="124690" y="30063"/>
                  </a:lnTo>
                  <a:lnTo>
                    <a:pt x="105530" y="5367"/>
                  </a:lnTo>
                  <a:lnTo>
                    <a:pt x="96438" y="1347"/>
                  </a:lnTo>
                  <a:lnTo>
                    <a:pt x="73857" y="0"/>
                  </a:lnTo>
                  <a:lnTo>
                    <a:pt x="40426" y="11408"/>
                  </a:lnTo>
                  <a:lnTo>
                    <a:pt x="25176" y="29428"/>
                  </a:lnTo>
                  <a:lnTo>
                    <a:pt x="5854" y="73535"/>
                  </a:lnTo>
                  <a:lnTo>
                    <a:pt x="0" y="111055"/>
                  </a:lnTo>
                  <a:lnTo>
                    <a:pt x="3854" y="146218"/>
                  </a:lnTo>
                  <a:lnTo>
                    <a:pt x="17994" y="178864"/>
                  </a:lnTo>
                  <a:lnTo>
                    <a:pt x="33534" y="193930"/>
                  </a:lnTo>
                  <a:lnTo>
                    <a:pt x="42591" y="199585"/>
                  </a:lnTo>
                  <a:lnTo>
                    <a:pt x="50969" y="201016"/>
                  </a:lnTo>
                  <a:lnTo>
                    <a:pt x="58894" y="199630"/>
                  </a:lnTo>
                  <a:lnTo>
                    <a:pt x="94013" y="180594"/>
                  </a:lnTo>
                  <a:lnTo>
                    <a:pt x="107874" y="164673"/>
                  </a:lnTo>
                  <a:lnTo>
                    <a:pt x="136241" y="114428"/>
                  </a:lnTo>
                  <a:lnTo>
                    <a:pt x="142358" y="85347"/>
                  </a:lnTo>
                  <a:lnTo>
                    <a:pt x="143216" y="87422"/>
                  </a:lnTo>
                  <a:lnTo>
                    <a:pt x="150184" y="118786"/>
                  </a:lnTo>
                  <a:lnTo>
                    <a:pt x="165076" y="142920"/>
                  </a:lnTo>
                  <a:lnTo>
                    <a:pt x="184307" y="164888"/>
                  </a:lnTo>
                  <a:lnTo>
                    <a:pt x="210412" y="180626"/>
                  </a:lnTo>
                  <a:lnTo>
                    <a:pt x="239690" y="189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00580" y="1061219"/>
              <a:ext cx="174778" cy="432728"/>
            </a:xfrm>
            <a:custGeom>
              <a:avLst/>
              <a:gdLst/>
              <a:ahLst/>
              <a:cxnLst/>
              <a:rect l="0" t="0" r="0" b="0"/>
              <a:pathLst>
                <a:path w="174778" h="432728">
                  <a:moveTo>
                    <a:pt x="0" y="149558"/>
                  </a:moveTo>
                  <a:lnTo>
                    <a:pt x="0" y="206822"/>
                  </a:lnTo>
                  <a:lnTo>
                    <a:pt x="3119" y="259332"/>
                  </a:lnTo>
                  <a:lnTo>
                    <a:pt x="11453" y="316224"/>
                  </a:lnTo>
                  <a:lnTo>
                    <a:pt x="21331" y="367006"/>
                  </a:lnTo>
                  <a:lnTo>
                    <a:pt x="35149" y="426087"/>
                  </a:lnTo>
                  <a:lnTo>
                    <a:pt x="36301" y="432177"/>
                  </a:lnTo>
                  <a:lnTo>
                    <a:pt x="35899" y="432727"/>
                  </a:lnTo>
                  <a:lnTo>
                    <a:pt x="34461" y="429584"/>
                  </a:lnTo>
                  <a:lnTo>
                    <a:pt x="28844" y="375196"/>
                  </a:lnTo>
                  <a:lnTo>
                    <a:pt x="23364" y="326768"/>
                  </a:lnTo>
                  <a:lnTo>
                    <a:pt x="18621" y="272254"/>
                  </a:lnTo>
                  <a:lnTo>
                    <a:pt x="12926" y="214768"/>
                  </a:lnTo>
                  <a:lnTo>
                    <a:pt x="11239" y="163810"/>
                  </a:lnTo>
                  <a:lnTo>
                    <a:pt x="16258" y="104670"/>
                  </a:lnTo>
                  <a:lnTo>
                    <a:pt x="29684" y="49097"/>
                  </a:lnTo>
                  <a:lnTo>
                    <a:pt x="40879" y="25360"/>
                  </a:lnTo>
                  <a:lnTo>
                    <a:pt x="56773" y="9351"/>
                  </a:lnTo>
                  <a:lnTo>
                    <a:pt x="65925" y="3444"/>
                  </a:lnTo>
                  <a:lnTo>
                    <a:pt x="85452" y="0"/>
                  </a:lnTo>
                  <a:lnTo>
                    <a:pt x="95572" y="720"/>
                  </a:lnTo>
                  <a:lnTo>
                    <a:pt x="113057" y="7758"/>
                  </a:lnTo>
                  <a:lnTo>
                    <a:pt x="143345" y="31341"/>
                  </a:lnTo>
                  <a:lnTo>
                    <a:pt x="164785" y="62798"/>
                  </a:lnTo>
                  <a:lnTo>
                    <a:pt x="174777" y="101754"/>
                  </a:lnTo>
                  <a:lnTo>
                    <a:pt x="172149" y="137343"/>
                  </a:lnTo>
                  <a:lnTo>
                    <a:pt x="160739" y="156217"/>
                  </a:lnTo>
                  <a:lnTo>
                    <a:pt x="152782" y="164526"/>
                  </a:lnTo>
                  <a:lnTo>
                    <a:pt x="131464" y="173758"/>
                  </a:lnTo>
                  <a:lnTo>
                    <a:pt x="73699" y="191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74321" y="1052849"/>
              <a:ext cx="105286" cy="171162"/>
            </a:xfrm>
            <a:custGeom>
              <a:avLst/>
              <a:gdLst/>
              <a:ahLst/>
              <a:cxnLst/>
              <a:rect l="0" t="0" r="0" b="0"/>
              <a:pathLst>
                <a:path w="105286" h="171162">
                  <a:moveTo>
                    <a:pt x="0" y="94757"/>
                  </a:moveTo>
                  <a:lnTo>
                    <a:pt x="19128" y="148632"/>
                  </a:lnTo>
                  <a:lnTo>
                    <a:pt x="30338" y="169004"/>
                  </a:lnTo>
                  <a:lnTo>
                    <a:pt x="33093" y="171161"/>
                  </a:lnTo>
                  <a:lnTo>
                    <a:pt x="33761" y="167920"/>
                  </a:lnTo>
                  <a:lnTo>
                    <a:pt x="26426" y="129096"/>
                  </a:lnTo>
                  <a:lnTo>
                    <a:pt x="8816" y="84772"/>
                  </a:lnTo>
                  <a:lnTo>
                    <a:pt x="8987" y="63413"/>
                  </a:lnTo>
                  <a:lnTo>
                    <a:pt x="16083" y="45341"/>
                  </a:lnTo>
                  <a:lnTo>
                    <a:pt x="21250" y="37247"/>
                  </a:lnTo>
                  <a:lnTo>
                    <a:pt x="36351" y="25133"/>
                  </a:lnTo>
                  <a:lnTo>
                    <a:pt x="82516" y="52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84891" y="109496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7235" y="27556"/>
                  </a:lnTo>
                  <a:lnTo>
                    <a:pt x="12998" y="8065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20914" y="1052849"/>
              <a:ext cx="166940" cy="171242"/>
            </a:xfrm>
            <a:custGeom>
              <a:avLst/>
              <a:gdLst/>
              <a:ahLst/>
              <a:cxnLst/>
              <a:rect l="0" t="0" r="0" b="0"/>
              <a:pathLst>
                <a:path w="166940" h="171242">
                  <a:moveTo>
                    <a:pt x="95604" y="0"/>
                  </a:moveTo>
                  <a:lnTo>
                    <a:pt x="52912" y="3120"/>
                  </a:lnTo>
                  <a:lnTo>
                    <a:pt x="33346" y="9576"/>
                  </a:lnTo>
                  <a:lnTo>
                    <a:pt x="16851" y="20244"/>
                  </a:lnTo>
                  <a:lnTo>
                    <a:pt x="4841" y="35904"/>
                  </a:lnTo>
                  <a:lnTo>
                    <a:pt x="0" y="44993"/>
                  </a:lnTo>
                  <a:lnTo>
                    <a:pt x="282" y="53392"/>
                  </a:lnTo>
                  <a:lnTo>
                    <a:pt x="3980" y="61331"/>
                  </a:lnTo>
                  <a:lnTo>
                    <a:pt x="9955" y="68964"/>
                  </a:lnTo>
                  <a:lnTo>
                    <a:pt x="29072" y="77444"/>
                  </a:lnTo>
                  <a:lnTo>
                    <a:pt x="90698" y="85675"/>
                  </a:lnTo>
                  <a:lnTo>
                    <a:pt x="147724" y="112831"/>
                  </a:lnTo>
                  <a:lnTo>
                    <a:pt x="164002" y="124627"/>
                  </a:lnTo>
                  <a:lnTo>
                    <a:pt x="166939" y="132218"/>
                  </a:lnTo>
                  <a:lnTo>
                    <a:pt x="166557" y="140788"/>
                  </a:lnTo>
                  <a:lnTo>
                    <a:pt x="163963" y="150011"/>
                  </a:lnTo>
                  <a:lnTo>
                    <a:pt x="158724" y="157329"/>
                  </a:lnTo>
                  <a:lnTo>
                    <a:pt x="143544" y="168580"/>
                  </a:lnTo>
                  <a:lnTo>
                    <a:pt x="121980" y="171241"/>
                  </a:lnTo>
                  <a:lnTo>
                    <a:pt x="97968" y="167354"/>
                  </a:lnTo>
                  <a:lnTo>
                    <a:pt x="4296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16476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45187" y="1054766"/>
              <a:ext cx="260886" cy="177069"/>
            </a:xfrm>
            <a:custGeom>
              <a:avLst/>
              <a:gdLst/>
              <a:ahLst/>
              <a:cxnLst/>
              <a:rect l="0" t="0" r="0" b="0"/>
              <a:pathLst>
                <a:path w="260886" h="177069">
                  <a:moveTo>
                    <a:pt x="8201" y="40197"/>
                  </a:moveTo>
                  <a:lnTo>
                    <a:pt x="2135" y="72649"/>
                  </a:lnTo>
                  <a:lnTo>
                    <a:pt x="7171" y="130129"/>
                  </a:lnTo>
                  <a:lnTo>
                    <a:pt x="14064" y="175161"/>
                  </a:lnTo>
                  <a:lnTo>
                    <a:pt x="11587" y="167642"/>
                  </a:lnTo>
                  <a:lnTo>
                    <a:pt x="7700" y="117451"/>
                  </a:lnTo>
                  <a:lnTo>
                    <a:pt x="0" y="61263"/>
                  </a:lnTo>
                  <a:lnTo>
                    <a:pt x="1047" y="34352"/>
                  </a:lnTo>
                  <a:lnTo>
                    <a:pt x="9311" y="10693"/>
                  </a:lnTo>
                  <a:lnTo>
                    <a:pt x="15960" y="4150"/>
                  </a:lnTo>
                  <a:lnTo>
                    <a:pt x="23902" y="958"/>
                  </a:lnTo>
                  <a:lnTo>
                    <a:pt x="32707" y="0"/>
                  </a:lnTo>
                  <a:lnTo>
                    <a:pt x="40916" y="2870"/>
                  </a:lnTo>
                  <a:lnTo>
                    <a:pt x="56276" y="15419"/>
                  </a:lnTo>
                  <a:lnTo>
                    <a:pt x="99355" y="75856"/>
                  </a:lnTo>
                  <a:lnTo>
                    <a:pt x="120478" y="98986"/>
                  </a:lnTo>
                  <a:lnTo>
                    <a:pt x="123996" y="100447"/>
                  </a:lnTo>
                  <a:lnTo>
                    <a:pt x="125172" y="97911"/>
                  </a:lnTo>
                  <a:lnTo>
                    <a:pt x="125699" y="85735"/>
                  </a:lnTo>
                  <a:lnTo>
                    <a:pt x="138737" y="39262"/>
                  </a:lnTo>
                  <a:lnTo>
                    <a:pt x="144358" y="31385"/>
                  </a:lnTo>
                  <a:lnTo>
                    <a:pt x="159962" y="19513"/>
                  </a:lnTo>
                  <a:lnTo>
                    <a:pt x="167867" y="18219"/>
                  </a:lnTo>
                  <a:lnTo>
                    <a:pt x="175477" y="19696"/>
                  </a:lnTo>
                  <a:lnTo>
                    <a:pt x="182889" y="23020"/>
                  </a:lnTo>
                  <a:lnTo>
                    <a:pt x="204500" y="44466"/>
                  </a:lnTo>
                  <a:lnTo>
                    <a:pt x="231593" y="85494"/>
                  </a:lnTo>
                  <a:lnTo>
                    <a:pt x="249423" y="141258"/>
                  </a:lnTo>
                  <a:lnTo>
                    <a:pt x="260885" y="17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37658" y="93703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4654" y="5514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94054" y="1036732"/>
              <a:ext cx="161178" cy="204445"/>
            </a:xfrm>
            <a:custGeom>
              <a:avLst/>
              <a:gdLst/>
              <a:ahLst/>
              <a:cxnLst/>
              <a:rect l="0" t="0" r="0" b="0"/>
              <a:pathLst>
                <a:path w="161178" h="204445">
                  <a:moveTo>
                    <a:pt x="96288" y="5589"/>
                  </a:moveTo>
                  <a:lnTo>
                    <a:pt x="79520" y="0"/>
                  </a:lnTo>
                  <a:lnTo>
                    <a:pt x="46736" y="2113"/>
                  </a:lnTo>
                  <a:lnTo>
                    <a:pt x="27082" y="10283"/>
                  </a:lnTo>
                  <a:lnTo>
                    <a:pt x="18565" y="15737"/>
                  </a:lnTo>
                  <a:lnTo>
                    <a:pt x="5982" y="31156"/>
                  </a:lnTo>
                  <a:lnTo>
                    <a:pt x="989" y="40181"/>
                  </a:lnTo>
                  <a:lnTo>
                    <a:pt x="0" y="48538"/>
                  </a:lnTo>
                  <a:lnTo>
                    <a:pt x="5140" y="64062"/>
                  </a:lnTo>
                  <a:lnTo>
                    <a:pt x="18343" y="75640"/>
                  </a:lnTo>
                  <a:lnTo>
                    <a:pt x="75782" y="100025"/>
                  </a:lnTo>
                  <a:lnTo>
                    <a:pt x="126776" y="119020"/>
                  </a:lnTo>
                  <a:lnTo>
                    <a:pt x="143373" y="130482"/>
                  </a:lnTo>
                  <a:lnTo>
                    <a:pt x="155429" y="146495"/>
                  </a:lnTo>
                  <a:lnTo>
                    <a:pt x="160282" y="155678"/>
                  </a:lnTo>
                  <a:lnTo>
                    <a:pt x="161177" y="165310"/>
                  </a:lnTo>
                  <a:lnTo>
                    <a:pt x="155933" y="185370"/>
                  </a:lnTo>
                  <a:lnTo>
                    <a:pt x="147750" y="192124"/>
                  </a:lnTo>
                  <a:lnTo>
                    <a:pt x="123059" y="199627"/>
                  </a:lnTo>
                  <a:lnTo>
                    <a:pt x="67954" y="204444"/>
                  </a:lnTo>
                  <a:lnTo>
                    <a:pt x="30701" y="204109"/>
                  </a:lnTo>
                  <a:lnTo>
                    <a:pt x="24487" y="202276"/>
                  </a:lnTo>
                  <a:lnTo>
                    <a:pt x="1206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95202" y="907652"/>
              <a:ext cx="163679" cy="324183"/>
            </a:xfrm>
            <a:custGeom>
              <a:avLst/>
              <a:gdLst/>
              <a:ahLst/>
              <a:cxnLst/>
              <a:rect l="0" t="0" r="0" b="0"/>
              <a:pathLst>
                <a:path w="163679" h="324183">
                  <a:moveTo>
                    <a:pt x="26808" y="324182"/>
                  </a:moveTo>
                  <a:lnTo>
                    <a:pt x="23688" y="281490"/>
                  </a:lnTo>
                  <a:lnTo>
                    <a:pt x="16085" y="220944"/>
                  </a:lnTo>
                  <a:lnTo>
                    <a:pt x="8139" y="165965"/>
                  </a:lnTo>
                  <a:lnTo>
                    <a:pt x="0" y="104432"/>
                  </a:lnTo>
                  <a:lnTo>
                    <a:pt x="10352" y="45029"/>
                  </a:lnTo>
                  <a:lnTo>
                    <a:pt x="25701" y="15432"/>
                  </a:lnTo>
                  <a:lnTo>
                    <a:pt x="34259" y="9554"/>
                  </a:lnTo>
                  <a:lnTo>
                    <a:pt x="56246" y="3023"/>
                  </a:lnTo>
                  <a:lnTo>
                    <a:pt x="114555" y="0"/>
                  </a:lnTo>
                  <a:lnTo>
                    <a:pt x="163678" y="8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79896" y="111602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2726" y="8334"/>
                  </a:lnTo>
                  <a:lnTo>
                    <a:pt x="2777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72139" y="1071797"/>
              <a:ext cx="176256" cy="149714"/>
            </a:xfrm>
            <a:custGeom>
              <a:avLst/>
              <a:gdLst/>
              <a:ahLst/>
              <a:cxnLst/>
              <a:rect l="0" t="0" r="0" b="0"/>
              <a:pathLst>
                <a:path w="176256" h="149714">
                  <a:moveTo>
                    <a:pt x="113084" y="75809"/>
                  </a:moveTo>
                  <a:lnTo>
                    <a:pt x="118673" y="59041"/>
                  </a:lnTo>
                  <a:lnTo>
                    <a:pt x="117979" y="51762"/>
                  </a:lnTo>
                  <a:lnTo>
                    <a:pt x="110970" y="37435"/>
                  </a:lnTo>
                  <a:lnTo>
                    <a:pt x="93870" y="16216"/>
                  </a:lnTo>
                  <a:lnTo>
                    <a:pt x="68396" y="700"/>
                  </a:lnTo>
                  <a:lnTo>
                    <a:pt x="59895" y="0"/>
                  </a:lnTo>
                  <a:lnTo>
                    <a:pt x="44211" y="5461"/>
                  </a:lnTo>
                  <a:lnTo>
                    <a:pt x="22227" y="21690"/>
                  </a:lnTo>
                  <a:lnTo>
                    <a:pt x="6484" y="46905"/>
                  </a:lnTo>
                  <a:lnTo>
                    <a:pt x="0" y="87782"/>
                  </a:lnTo>
                  <a:lnTo>
                    <a:pt x="4722" y="113886"/>
                  </a:lnTo>
                  <a:lnTo>
                    <a:pt x="9257" y="125760"/>
                  </a:lnTo>
                  <a:lnTo>
                    <a:pt x="23655" y="142073"/>
                  </a:lnTo>
                  <a:lnTo>
                    <a:pt x="32408" y="148061"/>
                  </a:lnTo>
                  <a:lnTo>
                    <a:pt x="41752" y="149713"/>
                  </a:lnTo>
                  <a:lnTo>
                    <a:pt x="61494" y="145310"/>
                  </a:lnTo>
                  <a:lnTo>
                    <a:pt x="86749" y="129677"/>
                  </a:lnTo>
                  <a:lnTo>
                    <a:pt x="98650" y="113788"/>
                  </a:lnTo>
                  <a:lnTo>
                    <a:pt x="115822" y="74992"/>
                  </a:lnTo>
                  <a:lnTo>
                    <a:pt x="118419" y="72925"/>
                  </a:lnTo>
                  <a:lnTo>
                    <a:pt x="120149" y="76226"/>
                  </a:lnTo>
                  <a:lnTo>
                    <a:pt x="121304" y="83106"/>
                  </a:lnTo>
                  <a:lnTo>
                    <a:pt x="128825" y="96989"/>
                  </a:lnTo>
                  <a:lnTo>
                    <a:pt x="158224" y="129637"/>
                  </a:lnTo>
                  <a:lnTo>
                    <a:pt x="176255" y="138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02555" y="1080522"/>
              <a:ext cx="114296" cy="172370"/>
            </a:xfrm>
            <a:custGeom>
              <a:avLst/>
              <a:gdLst/>
              <a:ahLst/>
              <a:cxnLst/>
              <a:rect l="0" t="0" r="0" b="0"/>
              <a:pathLst>
                <a:path w="114296" h="172370">
                  <a:moveTo>
                    <a:pt x="114295" y="24970"/>
                  </a:moveTo>
                  <a:lnTo>
                    <a:pt x="96314" y="9329"/>
                  </a:lnTo>
                  <a:lnTo>
                    <a:pt x="79397" y="1251"/>
                  </a:lnTo>
                  <a:lnTo>
                    <a:pt x="57061" y="0"/>
                  </a:lnTo>
                  <a:lnTo>
                    <a:pt x="44553" y="1304"/>
                  </a:lnTo>
                  <a:lnTo>
                    <a:pt x="24417" y="12112"/>
                  </a:lnTo>
                  <a:lnTo>
                    <a:pt x="15772" y="19908"/>
                  </a:lnTo>
                  <a:lnTo>
                    <a:pt x="6166" y="41047"/>
                  </a:lnTo>
                  <a:lnTo>
                    <a:pt x="0" y="92746"/>
                  </a:lnTo>
                  <a:lnTo>
                    <a:pt x="5395" y="113974"/>
                  </a:lnTo>
                  <a:lnTo>
                    <a:pt x="27923" y="146666"/>
                  </a:lnTo>
                  <a:lnTo>
                    <a:pt x="53608" y="162933"/>
                  </a:lnTo>
                  <a:lnTo>
                    <a:pt x="93238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80021" y="1072514"/>
              <a:ext cx="147399" cy="180823"/>
            </a:xfrm>
            <a:custGeom>
              <a:avLst/>
              <a:gdLst/>
              <a:ahLst/>
              <a:cxnLst/>
              <a:rect l="0" t="0" r="0" b="0"/>
              <a:pathLst>
                <a:path w="147399" h="180823">
                  <a:moveTo>
                    <a:pt x="0" y="117206"/>
                  </a:moveTo>
                  <a:lnTo>
                    <a:pt x="61110" y="99248"/>
                  </a:lnTo>
                  <a:lnTo>
                    <a:pt x="92976" y="87838"/>
                  </a:lnTo>
                  <a:lnTo>
                    <a:pt x="132664" y="56912"/>
                  </a:lnTo>
                  <a:lnTo>
                    <a:pt x="140849" y="36986"/>
                  </a:lnTo>
                  <a:lnTo>
                    <a:pt x="143033" y="25122"/>
                  </a:lnTo>
                  <a:lnTo>
                    <a:pt x="140978" y="16042"/>
                  </a:lnTo>
                  <a:lnTo>
                    <a:pt x="136099" y="8819"/>
                  </a:lnTo>
                  <a:lnTo>
                    <a:pt x="129337" y="2834"/>
                  </a:lnTo>
                  <a:lnTo>
                    <a:pt x="121320" y="14"/>
                  </a:lnTo>
                  <a:lnTo>
                    <a:pt x="103053" y="0"/>
                  </a:lnTo>
                  <a:lnTo>
                    <a:pt x="73038" y="6569"/>
                  </a:lnTo>
                  <a:lnTo>
                    <a:pt x="55468" y="18901"/>
                  </a:lnTo>
                  <a:lnTo>
                    <a:pt x="25124" y="49824"/>
                  </a:lnTo>
                  <a:lnTo>
                    <a:pt x="17015" y="70491"/>
                  </a:lnTo>
                  <a:lnTo>
                    <a:pt x="14581" y="95274"/>
                  </a:lnTo>
                  <a:lnTo>
                    <a:pt x="17398" y="121886"/>
                  </a:lnTo>
                  <a:lnTo>
                    <a:pt x="25670" y="143073"/>
                  </a:lnTo>
                  <a:lnTo>
                    <a:pt x="38315" y="160288"/>
                  </a:lnTo>
                  <a:lnTo>
                    <a:pt x="55633" y="175738"/>
                  </a:lnTo>
                  <a:lnTo>
                    <a:pt x="66334" y="179624"/>
                  </a:lnTo>
                  <a:lnTo>
                    <a:pt x="90703" y="180822"/>
                  </a:lnTo>
                  <a:lnTo>
                    <a:pt x="147398" y="169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21390" y="1031792"/>
              <a:ext cx="160972" cy="231628"/>
            </a:xfrm>
            <a:custGeom>
              <a:avLst/>
              <a:gdLst/>
              <a:ahLst/>
              <a:cxnLst/>
              <a:rect l="0" t="0" r="0" b="0"/>
              <a:pathLst>
                <a:path w="160972" h="231628">
                  <a:moveTo>
                    <a:pt x="137656" y="0"/>
                  </a:moveTo>
                  <a:lnTo>
                    <a:pt x="75564" y="14654"/>
                  </a:lnTo>
                  <a:lnTo>
                    <a:pt x="33754" y="29368"/>
                  </a:lnTo>
                  <a:lnTo>
                    <a:pt x="16998" y="40739"/>
                  </a:lnTo>
                  <a:lnTo>
                    <a:pt x="4872" y="56711"/>
                  </a:lnTo>
                  <a:lnTo>
                    <a:pt x="0" y="65883"/>
                  </a:lnTo>
                  <a:lnTo>
                    <a:pt x="262" y="73168"/>
                  </a:lnTo>
                  <a:lnTo>
                    <a:pt x="3946" y="79194"/>
                  </a:lnTo>
                  <a:lnTo>
                    <a:pt x="17398" y="89010"/>
                  </a:lnTo>
                  <a:lnTo>
                    <a:pt x="76189" y="113278"/>
                  </a:lnTo>
                  <a:lnTo>
                    <a:pt x="136263" y="144480"/>
                  </a:lnTo>
                  <a:lnTo>
                    <a:pt x="151855" y="161310"/>
                  </a:lnTo>
                  <a:lnTo>
                    <a:pt x="157651" y="170711"/>
                  </a:lnTo>
                  <a:lnTo>
                    <a:pt x="160971" y="190515"/>
                  </a:lnTo>
                  <a:lnTo>
                    <a:pt x="160218" y="200710"/>
                  </a:lnTo>
                  <a:lnTo>
                    <a:pt x="156207" y="208676"/>
                  </a:lnTo>
                  <a:lnTo>
                    <a:pt x="142392" y="220647"/>
                  </a:lnTo>
                  <a:lnTo>
                    <a:pt x="103704" y="228374"/>
                  </a:lnTo>
                  <a:lnTo>
                    <a:pt x="45000" y="231199"/>
                  </a:lnTo>
                  <a:lnTo>
                    <a:pt x="3237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4991429" y="2467682"/>
            <a:ext cx="1231836" cy="1231835"/>
          </a:xfrm>
          <a:custGeom>
            <a:avLst/>
            <a:gdLst/>
            <a:ahLst/>
            <a:cxnLst/>
            <a:rect l="0" t="0" r="0" b="0"/>
            <a:pathLst>
              <a:path w="1231836" h="1231835">
                <a:moveTo>
                  <a:pt x="0" y="0"/>
                </a:moveTo>
                <a:lnTo>
                  <a:pt x="1231835" y="0"/>
                </a:lnTo>
                <a:lnTo>
                  <a:pt x="1231835" y="1231834"/>
                </a:lnTo>
                <a:lnTo>
                  <a:pt x="0" y="123183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7" name="Straight Connector 56"/>
          <p:cNvCxnSpPr/>
          <p:nvPr/>
        </p:nvCxnSpPr>
        <p:spPr>
          <a:xfrm flipH="1" flipV="1">
            <a:off x="5865240" y="2036064"/>
            <a:ext cx="358013" cy="42113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4660900" y="2057400"/>
            <a:ext cx="330580" cy="4103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>
            <a:off x="4673600" y="2046604"/>
            <a:ext cx="11812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65090" y="2078101"/>
            <a:ext cx="0" cy="11581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4665090" y="3299459"/>
            <a:ext cx="294768" cy="3895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4665090" y="3225673"/>
            <a:ext cx="0" cy="6324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4686046" y="3288919"/>
            <a:ext cx="12108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 flipV="1">
            <a:off x="5886322" y="3299459"/>
            <a:ext cx="305308" cy="3895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5875782" y="2078101"/>
            <a:ext cx="0" cy="12002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3998463" y="2531068"/>
            <a:ext cx="531884" cy="296755"/>
            <a:chOff x="3998463" y="2531068"/>
            <a:chExt cx="531884" cy="296755"/>
          </a:xfrm>
        </p:grpSpPr>
        <p:sp>
          <p:nvSpPr>
            <p:cNvPr id="66" name="Freeform 65"/>
            <p:cNvSpPr/>
            <p:nvPr/>
          </p:nvSpPr>
          <p:spPr>
            <a:xfrm>
              <a:off x="3998463" y="2531068"/>
              <a:ext cx="164142" cy="296202"/>
            </a:xfrm>
            <a:custGeom>
              <a:avLst/>
              <a:gdLst/>
              <a:ahLst/>
              <a:cxnLst/>
              <a:rect l="0" t="0" r="0" b="0"/>
              <a:pathLst>
                <a:path w="164142" h="296202">
                  <a:moveTo>
                    <a:pt x="140158" y="41899"/>
                  </a:moveTo>
                  <a:lnTo>
                    <a:pt x="100615" y="97558"/>
                  </a:lnTo>
                  <a:lnTo>
                    <a:pt x="77213" y="157977"/>
                  </a:lnTo>
                  <a:lnTo>
                    <a:pt x="59469" y="211560"/>
                  </a:lnTo>
                  <a:lnTo>
                    <a:pt x="41895" y="272067"/>
                  </a:lnTo>
                  <a:lnTo>
                    <a:pt x="43064" y="280742"/>
                  </a:lnTo>
                  <a:lnTo>
                    <a:pt x="47352" y="287695"/>
                  </a:lnTo>
                  <a:lnTo>
                    <a:pt x="53721" y="293501"/>
                  </a:lnTo>
                  <a:lnTo>
                    <a:pt x="61476" y="296201"/>
                  </a:lnTo>
                  <a:lnTo>
                    <a:pt x="79452" y="296082"/>
                  </a:lnTo>
                  <a:lnTo>
                    <a:pt x="125653" y="285304"/>
                  </a:lnTo>
                  <a:lnTo>
                    <a:pt x="143850" y="274471"/>
                  </a:lnTo>
                  <a:lnTo>
                    <a:pt x="156616" y="258738"/>
                  </a:lnTo>
                  <a:lnTo>
                    <a:pt x="161659" y="249629"/>
                  </a:lnTo>
                  <a:lnTo>
                    <a:pt x="164141" y="230150"/>
                  </a:lnTo>
                  <a:lnTo>
                    <a:pt x="160176" y="210964"/>
                  </a:lnTo>
                  <a:lnTo>
                    <a:pt x="150614" y="194638"/>
                  </a:lnTo>
                  <a:lnTo>
                    <a:pt x="126488" y="172293"/>
                  </a:lnTo>
                  <a:lnTo>
                    <a:pt x="66182" y="138749"/>
                  </a:lnTo>
                  <a:lnTo>
                    <a:pt x="17917" y="97927"/>
                  </a:lnTo>
                  <a:lnTo>
                    <a:pt x="2033" y="71368"/>
                  </a:lnTo>
                  <a:lnTo>
                    <a:pt x="0" y="48367"/>
                  </a:lnTo>
                  <a:lnTo>
                    <a:pt x="4165" y="24887"/>
                  </a:lnTo>
                  <a:lnTo>
                    <a:pt x="13816" y="6652"/>
                  </a:lnTo>
                  <a:lnTo>
                    <a:pt x="20835" y="2023"/>
                  </a:lnTo>
                  <a:lnTo>
                    <a:pt x="37992" y="0"/>
                  </a:lnTo>
                  <a:lnTo>
                    <a:pt x="67382" y="11027"/>
                  </a:lnTo>
                  <a:lnTo>
                    <a:pt x="108572" y="41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90959" y="2751951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64962" y="26466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70247" y="2733438"/>
              <a:ext cx="94758" cy="81965"/>
            </a:xfrm>
            <a:custGeom>
              <a:avLst/>
              <a:gdLst/>
              <a:ahLst/>
              <a:cxnLst/>
              <a:rect l="0" t="0" r="0" b="0"/>
              <a:pathLst>
                <a:path w="94758" h="81965">
                  <a:moveTo>
                    <a:pt x="0" y="29042"/>
                  </a:moveTo>
                  <a:lnTo>
                    <a:pt x="8334" y="66520"/>
                  </a:lnTo>
                  <a:lnTo>
                    <a:pt x="9065" y="78594"/>
                  </a:lnTo>
                  <a:lnTo>
                    <a:pt x="8384" y="81964"/>
                  </a:lnTo>
                  <a:lnTo>
                    <a:pt x="6759" y="79531"/>
                  </a:lnTo>
                  <a:lnTo>
                    <a:pt x="4506" y="73230"/>
                  </a:lnTo>
                  <a:lnTo>
                    <a:pt x="5123" y="56870"/>
                  </a:lnTo>
                  <a:lnTo>
                    <a:pt x="15050" y="12182"/>
                  </a:lnTo>
                  <a:lnTo>
                    <a:pt x="20562" y="4934"/>
                  </a:lnTo>
                  <a:lnTo>
                    <a:pt x="27746" y="1272"/>
                  </a:lnTo>
                  <a:lnTo>
                    <a:pt x="36045" y="0"/>
                  </a:lnTo>
                  <a:lnTo>
                    <a:pt x="43917" y="1492"/>
                  </a:lnTo>
                  <a:lnTo>
                    <a:pt x="58903" y="9388"/>
                  </a:lnTo>
                  <a:lnTo>
                    <a:pt x="70243" y="23817"/>
                  </a:lnTo>
                  <a:lnTo>
                    <a:pt x="94757" y="71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17646" y="28151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115996" y="2067156"/>
            <a:ext cx="762206" cy="266673"/>
            <a:chOff x="6115996" y="2067156"/>
            <a:chExt cx="762206" cy="266673"/>
          </a:xfrm>
        </p:grpSpPr>
        <p:sp>
          <p:nvSpPr>
            <p:cNvPr id="72" name="Freeform 71"/>
            <p:cNvSpPr/>
            <p:nvPr/>
          </p:nvSpPr>
          <p:spPr>
            <a:xfrm>
              <a:off x="6115996" y="2067156"/>
              <a:ext cx="223082" cy="266673"/>
            </a:xfrm>
            <a:custGeom>
              <a:avLst/>
              <a:gdLst/>
              <a:ahLst/>
              <a:cxnLst/>
              <a:rect l="0" t="0" r="0" b="0"/>
              <a:pathLst>
                <a:path w="223082" h="266673">
                  <a:moveTo>
                    <a:pt x="44096" y="443"/>
                  </a:moveTo>
                  <a:lnTo>
                    <a:pt x="28455" y="18424"/>
                  </a:lnTo>
                  <a:lnTo>
                    <a:pt x="3663" y="59006"/>
                  </a:lnTo>
                  <a:lnTo>
                    <a:pt x="763" y="60542"/>
                  </a:lnTo>
                  <a:lnTo>
                    <a:pt x="0" y="58057"/>
                  </a:lnTo>
                  <a:lnTo>
                    <a:pt x="660" y="52890"/>
                  </a:lnTo>
                  <a:lnTo>
                    <a:pt x="12769" y="28851"/>
                  </a:lnTo>
                  <a:lnTo>
                    <a:pt x="36764" y="5091"/>
                  </a:lnTo>
                  <a:lnTo>
                    <a:pt x="47397" y="1202"/>
                  </a:lnTo>
                  <a:lnTo>
                    <a:pt x="71689" y="0"/>
                  </a:lnTo>
                  <a:lnTo>
                    <a:pt x="106084" y="11490"/>
                  </a:lnTo>
                  <a:lnTo>
                    <a:pt x="121559" y="26410"/>
                  </a:lnTo>
                  <a:lnTo>
                    <a:pt x="152216" y="82025"/>
                  </a:lnTo>
                  <a:lnTo>
                    <a:pt x="161559" y="104552"/>
                  </a:lnTo>
                  <a:lnTo>
                    <a:pt x="163373" y="129382"/>
                  </a:lnTo>
                  <a:lnTo>
                    <a:pt x="155004" y="183450"/>
                  </a:lnTo>
                  <a:lnTo>
                    <a:pt x="140916" y="229615"/>
                  </a:lnTo>
                  <a:lnTo>
                    <a:pt x="129631" y="246967"/>
                  </a:lnTo>
                  <a:lnTo>
                    <a:pt x="113697" y="259358"/>
                  </a:lnTo>
                  <a:lnTo>
                    <a:pt x="104535" y="264300"/>
                  </a:lnTo>
                  <a:lnTo>
                    <a:pt x="81876" y="266672"/>
                  </a:lnTo>
                  <a:lnTo>
                    <a:pt x="69283" y="265666"/>
                  </a:lnTo>
                  <a:lnTo>
                    <a:pt x="60887" y="260317"/>
                  </a:lnTo>
                  <a:lnTo>
                    <a:pt x="55290" y="252071"/>
                  </a:lnTo>
                  <a:lnTo>
                    <a:pt x="51559" y="241894"/>
                  </a:lnTo>
                  <a:lnTo>
                    <a:pt x="50533" y="221229"/>
                  </a:lnTo>
                  <a:lnTo>
                    <a:pt x="55145" y="201515"/>
                  </a:lnTo>
                  <a:lnTo>
                    <a:pt x="64995" y="184955"/>
                  </a:lnTo>
                  <a:lnTo>
                    <a:pt x="73236" y="179603"/>
                  </a:lnTo>
                  <a:lnTo>
                    <a:pt x="94872" y="173656"/>
                  </a:lnTo>
                  <a:lnTo>
                    <a:pt x="116966" y="177253"/>
                  </a:lnTo>
                  <a:lnTo>
                    <a:pt x="170329" y="203924"/>
                  </a:lnTo>
                  <a:lnTo>
                    <a:pt x="223081" y="221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54585" y="2246583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28589" y="21518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23346" y="2200560"/>
              <a:ext cx="147399" cy="119724"/>
            </a:xfrm>
            <a:custGeom>
              <a:avLst/>
              <a:gdLst/>
              <a:ahLst/>
              <a:cxnLst/>
              <a:rect l="0" t="0" r="0" b="0"/>
              <a:pathLst>
                <a:path w="147399" h="119724">
                  <a:moveTo>
                    <a:pt x="0" y="56552"/>
                  </a:moveTo>
                  <a:lnTo>
                    <a:pt x="14654" y="100515"/>
                  </a:lnTo>
                  <a:lnTo>
                    <a:pt x="16788" y="101068"/>
                  </a:lnTo>
                  <a:lnTo>
                    <a:pt x="20214" y="63049"/>
                  </a:lnTo>
                  <a:lnTo>
                    <a:pt x="23021" y="38382"/>
                  </a:lnTo>
                  <a:lnTo>
                    <a:pt x="32068" y="15721"/>
                  </a:lnTo>
                  <a:lnTo>
                    <a:pt x="40096" y="8275"/>
                  </a:lnTo>
                  <a:lnTo>
                    <a:pt x="61494" y="0"/>
                  </a:lnTo>
                  <a:lnTo>
                    <a:pt x="71412" y="1303"/>
                  </a:lnTo>
                  <a:lnTo>
                    <a:pt x="88670" y="12110"/>
                  </a:lnTo>
                  <a:lnTo>
                    <a:pt x="111540" y="32336"/>
                  </a:lnTo>
                  <a:lnTo>
                    <a:pt x="127545" y="58735"/>
                  </a:lnTo>
                  <a:lnTo>
                    <a:pt x="147398" y="119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65501" y="22886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850288" y="1699102"/>
            <a:ext cx="606567" cy="297395"/>
            <a:chOff x="4850288" y="1699102"/>
            <a:chExt cx="606567" cy="297395"/>
          </a:xfrm>
        </p:grpSpPr>
        <p:sp>
          <p:nvSpPr>
            <p:cNvPr id="78" name="Freeform 77"/>
            <p:cNvSpPr/>
            <p:nvPr/>
          </p:nvSpPr>
          <p:spPr>
            <a:xfrm>
              <a:off x="4850288" y="1699102"/>
              <a:ext cx="165298" cy="294921"/>
            </a:xfrm>
            <a:custGeom>
              <a:avLst/>
              <a:gdLst/>
              <a:ahLst/>
              <a:cxnLst/>
              <a:rect l="0" t="0" r="0" b="0"/>
              <a:pathLst>
                <a:path w="165298" h="294921">
                  <a:moveTo>
                    <a:pt x="120084" y="0"/>
                  </a:moveTo>
                  <a:lnTo>
                    <a:pt x="70586" y="58563"/>
                  </a:lnTo>
                  <a:lnTo>
                    <a:pt x="28804" y="121922"/>
                  </a:lnTo>
                  <a:lnTo>
                    <a:pt x="5190" y="181522"/>
                  </a:lnTo>
                  <a:lnTo>
                    <a:pt x="0" y="207018"/>
                  </a:lnTo>
                  <a:lnTo>
                    <a:pt x="1592" y="230048"/>
                  </a:lnTo>
                  <a:lnTo>
                    <a:pt x="14655" y="262744"/>
                  </a:lnTo>
                  <a:lnTo>
                    <a:pt x="33344" y="289070"/>
                  </a:lnTo>
                  <a:lnTo>
                    <a:pt x="41200" y="293319"/>
                  </a:lnTo>
                  <a:lnTo>
                    <a:pt x="59288" y="294920"/>
                  </a:lnTo>
                  <a:lnTo>
                    <a:pt x="120292" y="271089"/>
                  </a:lnTo>
                  <a:lnTo>
                    <a:pt x="146142" y="254368"/>
                  </a:lnTo>
                  <a:lnTo>
                    <a:pt x="158181" y="238224"/>
                  </a:lnTo>
                  <a:lnTo>
                    <a:pt x="163030" y="229006"/>
                  </a:lnTo>
                  <a:lnTo>
                    <a:pt x="165297" y="209405"/>
                  </a:lnTo>
                  <a:lnTo>
                    <a:pt x="164264" y="199265"/>
                  </a:lnTo>
                  <a:lnTo>
                    <a:pt x="153758" y="181759"/>
                  </a:lnTo>
                  <a:lnTo>
                    <a:pt x="146042" y="173815"/>
                  </a:lnTo>
                  <a:lnTo>
                    <a:pt x="124992" y="164988"/>
                  </a:lnTo>
                  <a:lnTo>
                    <a:pt x="112827" y="162635"/>
                  </a:lnTo>
                  <a:lnTo>
                    <a:pt x="93072" y="166258"/>
                  </a:lnTo>
                  <a:lnTo>
                    <a:pt x="38452" y="200773"/>
                  </a:lnTo>
                  <a:lnTo>
                    <a:pt x="25311" y="213234"/>
                  </a:lnTo>
                  <a:lnTo>
                    <a:pt x="1479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12527" y="189914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01999" y="18149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96755" y="1891331"/>
              <a:ext cx="105286" cy="105166"/>
            </a:xfrm>
            <a:custGeom>
              <a:avLst/>
              <a:gdLst/>
              <a:ahLst/>
              <a:cxnLst/>
              <a:rect l="0" t="0" r="0" b="0"/>
              <a:pathLst>
                <a:path w="105286" h="105166">
                  <a:moveTo>
                    <a:pt x="0" y="49926"/>
                  </a:moveTo>
                  <a:lnTo>
                    <a:pt x="3120" y="92618"/>
                  </a:lnTo>
                  <a:lnTo>
                    <a:pt x="6066" y="105165"/>
                  </a:lnTo>
                  <a:lnTo>
                    <a:pt x="1030" y="63194"/>
                  </a:lnTo>
                  <a:lnTo>
                    <a:pt x="5895" y="29681"/>
                  </a:lnTo>
                  <a:lnTo>
                    <a:pt x="20334" y="3113"/>
                  </a:lnTo>
                  <a:lnTo>
                    <a:pt x="27594" y="0"/>
                  </a:lnTo>
                  <a:lnTo>
                    <a:pt x="35944" y="264"/>
                  </a:lnTo>
                  <a:lnTo>
                    <a:pt x="45020" y="2780"/>
                  </a:lnTo>
                  <a:lnTo>
                    <a:pt x="61343" y="14934"/>
                  </a:lnTo>
                  <a:lnTo>
                    <a:pt x="75227" y="32034"/>
                  </a:lnTo>
                  <a:lnTo>
                    <a:pt x="105285" y="92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44154" y="19623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5244734" y="2606762"/>
            <a:ext cx="862070" cy="969945"/>
          </a:xfrm>
          <a:custGeom>
            <a:avLst/>
            <a:gdLst/>
            <a:ahLst/>
            <a:cxnLst/>
            <a:rect l="0" t="0" r="0" b="0"/>
            <a:pathLst>
              <a:path w="862070" h="969945">
                <a:moveTo>
                  <a:pt x="774743" y="969944"/>
                </a:moveTo>
                <a:lnTo>
                  <a:pt x="796165" y="966527"/>
                </a:lnTo>
                <a:lnTo>
                  <a:pt x="828959" y="957218"/>
                </a:lnTo>
                <a:lnTo>
                  <a:pt x="846153" y="946338"/>
                </a:lnTo>
                <a:lnTo>
                  <a:pt x="851674" y="937822"/>
                </a:lnTo>
                <a:lnTo>
                  <a:pt x="859444" y="903479"/>
                </a:lnTo>
                <a:lnTo>
                  <a:pt x="862069" y="849952"/>
                </a:lnTo>
                <a:lnTo>
                  <a:pt x="855395" y="787559"/>
                </a:lnTo>
                <a:lnTo>
                  <a:pt x="847020" y="725892"/>
                </a:lnTo>
                <a:lnTo>
                  <a:pt x="842718" y="674060"/>
                </a:lnTo>
                <a:lnTo>
                  <a:pt x="838748" y="621882"/>
                </a:lnTo>
                <a:lnTo>
                  <a:pt x="832635" y="571843"/>
                </a:lnTo>
                <a:lnTo>
                  <a:pt x="824192" y="516899"/>
                </a:lnTo>
                <a:lnTo>
                  <a:pt x="818191" y="464105"/>
                </a:lnTo>
                <a:lnTo>
                  <a:pt x="811677" y="413946"/>
                </a:lnTo>
                <a:lnTo>
                  <a:pt x="810390" y="357808"/>
                </a:lnTo>
                <a:lnTo>
                  <a:pt x="807016" y="297846"/>
                </a:lnTo>
                <a:lnTo>
                  <a:pt x="801021" y="245924"/>
                </a:lnTo>
                <a:lnTo>
                  <a:pt x="799836" y="190607"/>
                </a:lnTo>
                <a:lnTo>
                  <a:pt x="799602" y="134620"/>
                </a:lnTo>
                <a:lnTo>
                  <a:pt x="806788" y="71701"/>
                </a:lnTo>
                <a:lnTo>
                  <a:pt x="808613" y="45458"/>
                </a:lnTo>
                <a:lnTo>
                  <a:pt x="803185" y="24435"/>
                </a:lnTo>
                <a:lnTo>
                  <a:pt x="798462" y="15554"/>
                </a:lnTo>
                <a:lnTo>
                  <a:pt x="790634" y="9632"/>
                </a:lnTo>
                <a:lnTo>
                  <a:pt x="769458" y="3054"/>
                </a:lnTo>
                <a:lnTo>
                  <a:pt x="717736" y="0"/>
                </a:lnTo>
                <a:lnTo>
                  <a:pt x="662459" y="6329"/>
                </a:lnTo>
                <a:lnTo>
                  <a:pt x="606479" y="7926"/>
                </a:lnTo>
                <a:lnTo>
                  <a:pt x="549192" y="15477"/>
                </a:lnTo>
                <a:lnTo>
                  <a:pt x="485883" y="21301"/>
                </a:lnTo>
                <a:lnTo>
                  <a:pt x="439106" y="26984"/>
                </a:lnTo>
                <a:lnTo>
                  <a:pt x="376487" y="34493"/>
                </a:lnTo>
                <a:lnTo>
                  <a:pt x="317888" y="40005"/>
                </a:lnTo>
                <a:lnTo>
                  <a:pt x="269487" y="49163"/>
                </a:lnTo>
                <a:lnTo>
                  <a:pt x="210618" y="72626"/>
                </a:lnTo>
                <a:lnTo>
                  <a:pt x="159518" y="94201"/>
                </a:lnTo>
                <a:lnTo>
                  <a:pt x="154101" y="100669"/>
                </a:lnTo>
                <a:lnTo>
                  <a:pt x="152830" y="108490"/>
                </a:lnTo>
                <a:lnTo>
                  <a:pt x="154322" y="117213"/>
                </a:lnTo>
                <a:lnTo>
                  <a:pt x="159996" y="123029"/>
                </a:lnTo>
                <a:lnTo>
                  <a:pt x="221250" y="138718"/>
                </a:lnTo>
                <a:lnTo>
                  <a:pt x="270879" y="148861"/>
                </a:lnTo>
                <a:lnTo>
                  <a:pt x="328218" y="153686"/>
                </a:lnTo>
                <a:lnTo>
                  <a:pt x="385259" y="163722"/>
                </a:lnTo>
                <a:lnTo>
                  <a:pt x="439680" y="176969"/>
                </a:lnTo>
                <a:lnTo>
                  <a:pt x="500213" y="190851"/>
                </a:lnTo>
                <a:lnTo>
                  <a:pt x="551756" y="201353"/>
                </a:lnTo>
                <a:lnTo>
                  <a:pt x="608009" y="216551"/>
                </a:lnTo>
                <a:lnTo>
                  <a:pt x="671318" y="241992"/>
                </a:lnTo>
                <a:lnTo>
                  <a:pt x="673116" y="245989"/>
                </a:lnTo>
                <a:lnTo>
                  <a:pt x="668466" y="249824"/>
                </a:lnTo>
                <a:lnTo>
                  <a:pt x="647700" y="256034"/>
                </a:lnTo>
                <a:lnTo>
                  <a:pt x="589830" y="256902"/>
                </a:lnTo>
                <a:lnTo>
                  <a:pt x="540875" y="252379"/>
                </a:lnTo>
                <a:lnTo>
                  <a:pt x="481916" y="251039"/>
                </a:lnTo>
                <a:lnTo>
                  <a:pt x="426233" y="250641"/>
                </a:lnTo>
                <a:lnTo>
                  <a:pt x="373858" y="250524"/>
                </a:lnTo>
                <a:lnTo>
                  <a:pt x="313886" y="250489"/>
                </a:lnTo>
                <a:lnTo>
                  <a:pt x="254783" y="250479"/>
                </a:lnTo>
                <a:lnTo>
                  <a:pt x="193588" y="256065"/>
                </a:lnTo>
                <a:lnTo>
                  <a:pt x="133748" y="274925"/>
                </a:lnTo>
                <a:lnTo>
                  <a:pt x="75305" y="299838"/>
                </a:lnTo>
                <a:lnTo>
                  <a:pt x="58080" y="311798"/>
                </a:lnTo>
                <a:lnTo>
                  <a:pt x="53721" y="319433"/>
                </a:lnTo>
                <a:lnTo>
                  <a:pt x="51997" y="337274"/>
                </a:lnTo>
                <a:lnTo>
                  <a:pt x="55514" y="345776"/>
                </a:lnTo>
                <a:lnTo>
                  <a:pt x="95982" y="389034"/>
                </a:lnTo>
                <a:lnTo>
                  <a:pt x="155354" y="428757"/>
                </a:lnTo>
                <a:lnTo>
                  <a:pt x="218212" y="471511"/>
                </a:lnTo>
                <a:lnTo>
                  <a:pt x="275898" y="506660"/>
                </a:lnTo>
                <a:lnTo>
                  <a:pt x="335039" y="536173"/>
                </a:lnTo>
                <a:lnTo>
                  <a:pt x="393798" y="561456"/>
                </a:lnTo>
                <a:lnTo>
                  <a:pt x="451679" y="595912"/>
                </a:lnTo>
                <a:lnTo>
                  <a:pt x="513833" y="632746"/>
                </a:lnTo>
                <a:lnTo>
                  <a:pt x="577149" y="675101"/>
                </a:lnTo>
                <a:lnTo>
                  <a:pt x="593858" y="689151"/>
                </a:lnTo>
                <a:lnTo>
                  <a:pt x="593399" y="693834"/>
                </a:lnTo>
                <a:lnTo>
                  <a:pt x="587245" y="696956"/>
                </a:lnTo>
                <a:lnTo>
                  <a:pt x="565979" y="699255"/>
                </a:lnTo>
                <a:lnTo>
                  <a:pt x="511079" y="694318"/>
                </a:lnTo>
                <a:lnTo>
                  <a:pt x="458270" y="693159"/>
                </a:lnTo>
                <a:lnTo>
                  <a:pt x="401288" y="692816"/>
                </a:lnTo>
                <a:lnTo>
                  <a:pt x="340811" y="687111"/>
                </a:lnTo>
                <a:lnTo>
                  <a:pt x="278258" y="683124"/>
                </a:lnTo>
                <a:lnTo>
                  <a:pt x="228109" y="682434"/>
                </a:lnTo>
                <a:lnTo>
                  <a:pt x="168649" y="682201"/>
                </a:lnTo>
                <a:lnTo>
                  <a:pt x="117433" y="687743"/>
                </a:lnTo>
                <a:lnTo>
                  <a:pt x="84270" y="696801"/>
                </a:lnTo>
                <a:lnTo>
                  <a:pt x="78200" y="702443"/>
                </a:lnTo>
                <a:lnTo>
                  <a:pt x="75323" y="709715"/>
                </a:lnTo>
                <a:lnTo>
                  <a:pt x="74575" y="718071"/>
                </a:lnTo>
                <a:lnTo>
                  <a:pt x="77585" y="724813"/>
                </a:lnTo>
                <a:lnTo>
                  <a:pt x="90289" y="735423"/>
                </a:lnTo>
                <a:lnTo>
                  <a:pt x="122762" y="747972"/>
                </a:lnTo>
                <a:lnTo>
                  <a:pt x="184061" y="754288"/>
                </a:lnTo>
                <a:lnTo>
                  <a:pt x="235164" y="755382"/>
                </a:lnTo>
                <a:lnTo>
                  <a:pt x="287350" y="755706"/>
                </a:lnTo>
                <a:lnTo>
                  <a:pt x="337517" y="754632"/>
                </a:lnTo>
                <a:lnTo>
                  <a:pt x="393335" y="747501"/>
                </a:lnTo>
                <a:lnTo>
                  <a:pt x="454403" y="740157"/>
                </a:lnTo>
                <a:lnTo>
                  <a:pt x="511527" y="734677"/>
                </a:lnTo>
                <a:lnTo>
                  <a:pt x="567870" y="726662"/>
                </a:lnTo>
                <a:lnTo>
                  <a:pt x="581924" y="725860"/>
                </a:lnTo>
                <a:lnTo>
                  <a:pt x="588954" y="722986"/>
                </a:lnTo>
                <a:lnTo>
                  <a:pt x="591300" y="718730"/>
                </a:lnTo>
                <a:lnTo>
                  <a:pt x="590525" y="713553"/>
                </a:lnTo>
                <a:lnTo>
                  <a:pt x="586499" y="708932"/>
                </a:lnTo>
                <a:lnTo>
                  <a:pt x="554820" y="693110"/>
                </a:lnTo>
                <a:lnTo>
                  <a:pt x="497173" y="675181"/>
                </a:lnTo>
                <a:lnTo>
                  <a:pt x="441965" y="657584"/>
                </a:lnTo>
                <a:lnTo>
                  <a:pt x="391133" y="643540"/>
                </a:lnTo>
                <a:lnTo>
                  <a:pt x="336032" y="632620"/>
                </a:lnTo>
                <a:lnTo>
                  <a:pt x="309270" y="628547"/>
                </a:lnTo>
                <a:lnTo>
                  <a:pt x="281491" y="617779"/>
                </a:lnTo>
                <a:lnTo>
                  <a:pt x="282210" y="619346"/>
                </a:lnTo>
                <a:lnTo>
                  <a:pt x="314170" y="638673"/>
                </a:lnTo>
                <a:lnTo>
                  <a:pt x="376069" y="660445"/>
                </a:lnTo>
                <a:lnTo>
                  <a:pt x="397254" y="668989"/>
                </a:lnTo>
                <a:lnTo>
                  <a:pt x="454081" y="700269"/>
                </a:lnTo>
                <a:lnTo>
                  <a:pt x="510293" y="736286"/>
                </a:lnTo>
                <a:lnTo>
                  <a:pt x="572851" y="782036"/>
                </a:lnTo>
                <a:lnTo>
                  <a:pt x="630352" y="818766"/>
                </a:lnTo>
                <a:lnTo>
                  <a:pt x="641126" y="825867"/>
                </a:lnTo>
                <a:lnTo>
                  <a:pt x="662456" y="830638"/>
                </a:lnTo>
                <a:lnTo>
                  <a:pt x="673057" y="830273"/>
                </a:lnTo>
                <a:lnTo>
                  <a:pt x="680124" y="825350"/>
                </a:lnTo>
                <a:lnTo>
                  <a:pt x="684836" y="817388"/>
                </a:lnTo>
                <a:lnTo>
                  <a:pt x="691467" y="783827"/>
                </a:lnTo>
                <a:lnTo>
                  <a:pt x="690313" y="747366"/>
                </a:lnTo>
                <a:lnTo>
                  <a:pt x="685031" y="692427"/>
                </a:lnTo>
                <a:lnTo>
                  <a:pt x="682818" y="633655"/>
                </a:lnTo>
                <a:lnTo>
                  <a:pt x="672329" y="576985"/>
                </a:lnTo>
                <a:lnTo>
                  <a:pt x="653403" y="520731"/>
                </a:lnTo>
                <a:lnTo>
                  <a:pt x="634370" y="465729"/>
                </a:lnTo>
                <a:lnTo>
                  <a:pt x="602520" y="409019"/>
                </a:lnTo>
                <a:lnTo>
                  <a:pt x="581810" y="382588"/>
                </a:lnTo>
                <a:lnTo>
                  <a:pt x="555266" y="365528"/>
                </a:lnTo>
                <a:lnTo>
                  <a:pt x="532269" y="363221"/>
                </a:lnTo>
                <a:lnTo>
                  <a:pt x="519585" y="364243"/>
                </a:lnTo>
                <a:lnTo>
                  <a:pt x="509960" y="368434"/>
                </a:lnTo>
                <a:lnTo>
                  <a:pt x="496145" y="382449"/>
                </a:lnTo>
                <a:lnTo>
                  <a:pt x="481791" y="410071"/>
                </a:lnTo>
                <a:lnTo>
                  <a:pt x="480116" y="433320"/>
                </a:lnTo>
                <a:lnTo>
                  <a:pt x="491624" y="491752"/>
                </a:lnTo>
                <a:lnTo>
                  <a:pt x="513966" y="545157"/>
                </a:lnTo>
                <a:lnTo>
                  <a:pt x="541446" y="578958"/>
                </a:lnTo>
                <a:lnTo>
                  <a:pt x="569433" y="599837"/>
                </a:lnTo>
                <a:lnTo>
                  <a:pt x="589648" y="609688"/>
                </a:lnTo>
                <a:lnTo>
                  <a:pt x="598782" y="610443"/>
                </a:lnTo>
                <a:lnTo>
                  <a:pt x="615170" y="605043"/>
                </a:lnTo>
                <a:lnTo>
                  <a:pt x="627133" y="591724"/>
                </a:lnTo>
                <a:lnTo>
                  <a:pt x="631961" y="583259"/>
                </a:lnTo>
                <a:lnTo>
                  <a:pt x="638756" y="543400"/>
                </a:lnTo>
                <a:lnTo>
                  <a:pt x="634106" y="520654"/>
                </a:lnTo>
                <a:lnTo>
                  <a:pt x="612058" y="481398"/>
                </a:lnTo>
                <a:lnTo>
                  <a:pt x="562232" y="433523"/>
                </a:lnTo>
                <a:lnTo>
                  <a:pt x="511407" y="406280"/>
                </a:lnTo>
                <a:lnTo>
                  <a:pt x="458359" y="385496"/>
                </a:lnTo>
                <a:lnTo>
                  <a:pt x="395584" y="378531"/>
                </a:lnTo>
                <a:lnTo>
                  <a:pt x="336911" y="377155"/>
                </a:lnTo>
                <a:lnTo>
                  <a:pt x="280261" y="382472"/>
                </a:lnTo>
                <a:lnTo>
                  <a:pt x="217945" y="394788"/>
                </a:lnTo>
                <a:lnTo>
                  <a:pt x="181902" y="406188"/>
                </a:lnTo>
                <a:lnTo>
                  <a:pt x="126123" y="443919"/>
                </a:lnTo>
                <a:lnTo>
                  <a:pt x="103483" y="465849"/>
                </a:lnTo>
                <a:lnTo>
                  <a:pt x="68695" y="518571"/>
                </a:lnTo>
                <a:lnTo>
                  <a:pt x="39948" y="575884"/>
                </a:lnTo>
                <a:lnTo>
                  <a:pt x="20694" y="629372"/>
                </a:lnTo>
                <a:lnTo>
                  <a:pt x="4092" y="690531"/>
                </a:lnTo>
                <a:lnTo>
                  <a:pt x="310" y="745584"/>
                </a:lnTo>
                <a:lnTo>
                  <a:pt x="0" y="759532"/>
                </a:lnTo>
                <a:lnTo>
                  <a:pt x="2132" y="765321"/>
                </a:lnTo>
                <a:lnTo>
                  <a:pt x="5894" y="765671"/>
                </a:lnTo>
                <a:lnTo>
                  <a:pt x="10741" y="762395"/>
                </a:lnTo>
                <a:lnTo>
                  <a:pt x="45417" y="706866"/>
                </a:lnTo>
                <a:lnTo>
                  <a:pt x="77146" y="653404"/>
                </a:lnTo>
                <a:lnTo>
                  <a:pt x="115996" y="597784"/>
                </a:lnTo>
                <a:lnTo>
                  <a:pt x="160705" y="542179"/>
                </a:lnTo>
                <a:lnTo>
                  <a:pt x="212370" y="480785"/>
                </a:lnTo>
                <a:lnTo>
                  <a:pt x="262712" y="422199"/>
                </a:lnTo>
                <a:lnTo>
                  <a:pt x="321275" y="363565"/>
                </a:lnTo>
                <a:lnTo>
                  <a:pt x="383879" y="321692"/>
                </a:lnTo>
                <a:lnTo>
                  <a:pt x="437588" y="285705"/>
                </a:lnTo>
                <a:lnTo>
                  <a:pt x="493693" y="250492"/>
                </a:lnTo>
                <a:lnTo>
                  <a:pt x="546791" y="216552"/>
                </a:lnTo>
                <a:lnTo>
                  <a:pt x="610025" y="190054"/>
                </a:lnTo>
                <a:lnTo>
                  <a:pt x="673202" y="151834"/>
                </a:lnTo>
                <a:lnTo>
                  <a:pt x="735449" y="103053"/>
                </a:lnTo>
                <a:lnTo>
                  <a:pt x="767959" y="71490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096715" y="2651643"/>
            <a:ext cx="831751" cy="940218"/>
          </a:xfrm>
          <a:custGeom>
            <a:avLst/>
            <a:gdLst/>
            <a:ahLst/>
            <a:cxnLst/>
            <a:rect l="0" t="0" r="0" b="0"/>
            <a:pathLst>
              <a:path w="831751" h="940218">
                <a:moveTo>
                  <a:pt x="831750" y="26609"/>
                </a:moveTo>
                <a:lnTo>
                  <a:pt x="799298" y="20543"/>
                </a:lnTo>
                <a:lnTo>
                  <a:pt x="741819" y="25579"/>
                </a:lnTo>
                <a:lnTo>
                  <a:pt x="688597" y="25236"/>
                </a:lnTo>
                <a:lnTo>
                  <a:pt x="626679" y="17517"/>
                </a:lnTo>
                <a:lnTo>
                  <a:pt x="571747" y="16364"/>
                </a:lnTo>
                <a:lnTo>
                  <a:pt x="515836" y="13017"/>
                </a:lnTo>
                <a:lnTo>
                  <a:pt x="459731" y="7027"/>
                </a:lnTo>
                <a:lnTo>
                  <a:pt x="403589" y="5843"/>
                </a:lnTo>
                <a:lnTo>
                  <a:pt x="350558" y="8729"/>
                </a:lnTo>
                <a:lnTo>
                  <a:pt x="300352" y="14628"/>
                </a:lnTo>
                <a:lnTo>
                  <a:pt x="245375" y="14624"/>
                </a:lnTo>
                <a:lnTo>
                  <a:pt x="189454" y="7690"/>
                </a:lnTo>
                <a:lnTo>
                  <a:pt x="133349" y="5974"/>
                </a:lnTo>
                <a:lnTo>
                  <a:pt x="78375" y="4465"/>
                </a:lnTo>
                <a:lnTo>
                  <a:pt x="54720" y="0"/>
                </a:lnTo>
                <a:lnTo>
                  <a:pt x="45838" y="1851"/>
                </a:lnTo>
                <a:lnTo>
                  <a:pt x="38747" y="6594"/>
                </a:lnTo>
                <a:lnTo>
                  <a:pt x="32850" y="13265"/>
                </a:lnTo>
                <a:lnTo>
                  <a:pt x="26297" y="33157"/>
                </a:lnTo>
                <a:lnTo>
                  <a:pt x="24555" y="56425"/>
                </a:lnTo>
                <a:lnTo>
                  <a:pt x="26730" y="103078"/>
                </a:lnTo>
                <a:lnTo>
                  <a:pt x="14567" y="163627"/>
                </a:lnTo>
                <a:lnTo>
                  <a:pt x="11325" y="216844"/>
                </a:lnTo>
                <a:lnTo>
                  <a:pt x="10684" y="272417"/>
                </a:lnTo>
                <a:lnTo>
                  <a:pt x="10558" y="328454"/>
                </a:lnTo>
                <a:lnTo>
                  <a:pt x="13653" y="381464"/>
                </a:lnTo>
                <a:lnTo>
                  <a:pt x="19594" y="431666"/>
                </a:lnTo>
                <a:lnTo>
                  <a:pt x="19597" y="485473"/>
                </a:lnTo>
                <a:lnTo>
                  <a:pt x="11953" y="547516"/>
                </a:lnTo>
                <a:lnTo>
                  <a:pt x="9639" y="601294"/>
                </a:lnTo>
                <a:lnTo>
                  <a:pt x="1499" y="663331"/>
                </a:lnTo>
                <a:lnTo>
                  <a:pt x="295" y="718277"/>
                </a:lnTo>
                <a:lnTo>
                  <a:pt x="57" y="774191"/>
                </a:lnTo>
                <a:lnTo>
                  <a:pt x="10" y="830296"/>
                </a:lnTo>
                <a:lnTo>
                  <a:pt x="1" y="884099"/>
                </a:lnTo>
                <a:lnTo>
                  <a:pt x="0" y="903335"/>
                </a:lnTo>
                <a:lnTo>
                  <a:pt x="3509" y="910570"/>
                </a:lnTo>
                <a:lnTo>
                  <a:pt x="16767" y="921729"/>
                </a:lnTo>
                <a:lnTo>
                  <a:pt x="43961" y="934588"/>
                </a:lnTo>
                <a:lnTo>
                  <a:pt x="79835" y="940217"/>
                </a:lnTo>
                <a:lnTo>
                  <a:pt x="139410" y="933943"/>
                </a:lnTo>
                <a:lnTo>
                  <a:pt x="193523" y="932432"/>
                </a:lnTo>
                <a:lnTo>
                  <a:pt x="249272" y="932133"/>
                </a:lnTo>
                <a:lnTo>
                  <a:pt x="305344" y="932074"/>
                </a:lnTo>
                <a:lnTo>
                  <a:pt x="361481" y="932063"/>
                </a:lnTo>
                <a:lnTo>
                  <a:pt x="417630" y="932061"/>
                </a:lnTo>
                <a:lnTo>
                  <a:pt x="421696" y="932300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244113" y="3531729"/>
            <a:ext cx="313044" cy="23163"/>
          </a:xfrm>
          <a:custGeom>
            <a:avLst/>
            <a:gdLst/>
            <a:ahLst/>
            <a:cxnLst/>
            <a:rect l="0" t="0" r="0" b="0"/>
            <a:pathLst>
              <a:path w="313044" h="23163">
                <a:moveTo>
                  <a:pt x="313043" y="23162"/>
                </a:moveTo>
                <a:lnTo>
                  <a:pt x="283424" y="21233"/>
                </a:lnTo>
                <a:lnTo>
                  <a:pt x="221203" y="13264"/>
                </a:lnTo>
                <a:lnTo>
                  <a:pt x="167783" y="10532"/>
                </a:lnTo>
                <a:lnTo>
                  <a:pt x="105413" y="2713"/>
                </a:lnTo>
                <a:lnTo>
                  <a:pt x="51974" y="0"/>
                </a:lnTo>
                <a:lnTo>
                  <a:pt x="27779" y="798"/>
                </a:lnTo>
                <a:lnTo>
                  <a:pt x="0" y="9860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5015699" y="2500786"/>
            <a:ext cx="1173528" cy="1140438"/>
          </a:xfrm>
          <a:custGeom>
            <a:avLst/>
            <a:gdLst/>
            <a:ahLst/>
            <a:cxnLst/>
            <a:rect l="0" t="0" r="0" b="0"/>
            <a:pathLst>
              <a:path w="1173528" h="1140438">
                <a:moveTo>
                  <a:pt x="702196" y="72181"/>
                </a:moveTo>
                <a:lnTo>
                  <a:pt x="648321" y="54223"/>
                </a:lnTo>
                <a:lnTo>
                  <a:pt x="586274" y="33540"/>
                </a:lnTo>
                <a:lnTo>
                  <a:pt x="541128" y="22651"/>
                </a:lnTo>
                <a:lnTo>
                  <a:pt x="487496" y="20153"/>
                </a:lnTo>
                <a:lnTo>
                  <a:pt x="431842" y="19660"/>
                </a:lnTo>
                <a:lnTo>
                  <a:pt x="375788" y="19563"/>
                </a:lnTo>
                <a:lnTo>
                  <a:pt x="319656" y="19543"/>
                </a:lnTo>
                <a:lnTo>
                  <a:pt x="257803" y="27872"/>
                </a:lnTo>
                <a:lnTo>
                  <a:pt x="203413" y="29633"/>
                </a:lnTo>
                <a:lnTo>
                  <a:pt x="148779" y="31151"/>
                </a:lnTo>
                <a:lnTo>
                  <a:pt x="113961" y="36107"/>
                </a:lnTo>
                <a:lnTo>
                  <a:pt x="54548" y="31093"/>
                </a:lnTo>
                <a:lnTo>
                  <a:pt x="13771" y="30371"/>
                </a:lnTo>
                <a:lnTo>
                  <a:pt x="5770" y="33779"/>
                </a:lnTo>
                <a:lnTo>
                  <a:pt x="1606" y="39561"/>
                </a:lnTo>
                <a:lnTo>
                  <a:pt x="0" y="46925"/>
                </a:lnTo>
                <a:lnTo>
                  <a:pt x="6134" y="109911"/>
                </a:lnTo>
                <a:lnTo>
                  <a:pt x="15493" y="169480"/>
                </a:lnTo>
                <a:lnTo>
                  <a:pt x="22969" y="218002"/>
                </a:lnTo>
                <a:lnTo>
                  <a:pt x="28279" y="224377"/>
                </a:lnTo>
                <a:lnTo>
                  <a:pt x="35329" y="227457"/>
                </a:lnTo>
                <a:lnTo>
                  <a:pt x="43539" y="228341"/>
                </a:lnTo>
                <a:lnTo>
                  <a:pt x="58899" y="223084"/>
                </a:lnTo>
                <a:lnTo>
                  <a:pt x="113432" y="187378"/>
                </a:lnTo>
                <a:lnTo>
                  <a:pt x="175844" y="145826"/>
                </a:lnTo>
                <a:lnTo>
                  <a:pt x="235829" y="103762"/>
                </a:lnTo>
                <a:lnTo>
                  <a:pt x="262197" y="85828"/>
                </a:lnTo>
                <a:lnTo>
                  <a:pt x="323363" y="61926"/>
                </a:lnTo>
                <a:lnTo>
                  <a:pt x="386358" y="40619"/>
                </a:lnTo>
                <a:lnTo>
                  <a:pt x="421051" y="33194"/>
                </a:lnTo>
                <a:lnTo>
                  <a:pt x="474696" y="30685"/>
                </a:lnTo>
                <a:lnTo>
                  <a:pt x="530352" y="30189"/>
                </a:lnTo>
                <a:lnTo>
                  <a:pt x="583287" y="26972"/>
                </a:lnTo>
                <a:lnTo>
                  <a:pt x="594848" y="24494"/>
                </a:lnTo>
                <a:lnTo>
                  <a:pt x="599045" y="21672"/>
                </a:lnTo>
                <a:lnTo>
                  <a:pt x="598334" y="18621"/>
                </a:lnTo>
                <a:lnTo>
                  <a:pt x="594350" y="15417"/>
                </a:lnTo>
                <a:lnTo>
                  <a:pt x="566387" y="5319"/>
                </a:lnTo>
                <a:lnTo>
                  <a:pt x="528465" y="508"/>
                </a:lnTo>
                <a:lnTo>
                  <a:pt x="523204" y="1002"/>
                </a:lnTo>
                <a:lnTo>
                  <a:pt x="523207" y="2502"/>
                </a:lnTo>
                <a:lnTo>
                  <a:pt x="526718" y="4671"/>
                </a:lnTo>
                <a:lnTo>
                  <a:pt x="578627" y="8439"/>
                </a:lnTo>
                <a:lnTo>
                  <a:pt x="632554" y="14486"/>
                </a:lnTo>
                <a:lnTo>
                  <a:pt x="668693" y="12452"/>
                </a:lnTo>
                <a:lnTo>
                  <a:pt x="701628" y="4441"/>
                </a:lnTo>
                <a:lnTo>
                  <a:pt x="704157" y="2454"/>
                </a:lnTo>
                <a:lnTo>
                  <a:pt x="701164" y="1130"/>
                </a:lnTo>
                <a:lnTo>
                  <a:pt x="650154" y="0"/>
                </a:lnTo>
                <a:lnTo>
                  <a:pt x="596336" y="6884"/>
                </a:lnTo>
                <a:lnTo>
                  <a:pt x="540645" y="8590"/>
                </a:lnTo>
                <a:lnTo>
                  <a:pt x="484585" y="16163"/>
                </a:lnTo>
                <a:lnTo>
                  <a:pt x="428450" y="21991"/>
                </a:lnTo>
                <a:lnTo>
                  <a:pt x="372302" y="28472"/>
                </a:lnTo>
                <a:lnTo>
                  <a:pt x="316151" y="29752"/>
                </a:lnTo>
                <a:lnTo>
                  <a:pt x="263119" y="26885"/>
                </a:lnTo>
                <a:lnTo>
                  <a:pt x="212912" y="20990"/>
                </a:lnTo>
                <a:lnTo>
                  <a:pt x="157934" y="19825"/>
                </a:lnTo>
                <a:lnTo>
                  <a:pt x="105134" y="16476"/>
                </a:lnTo>
                <a:lnTo>
                  <a:pt x="43766" y="9993"/>
                </a:lnTo>
                <a:lnTo>
                  <a:pt x="25075" y="9447"/>
                </a:lnTo>
                <a:lnTo>
                  <a:pt x="22665" y="10471"/>
                </a:lnTo>
                <a:lnTo>
                  <a:pt x="24567" y="12324"/>
                </a:lnTo>
                <a:lnTo>
                  <a:pt x="29345" y="14729"/>
                </a:lnTo>
                <a:lnTo>
                  <a:pt x="91090" y="24705"/>
                </a:lnTo>
                <a:lnTo>
                  <a:pt x="150365" y="37694"/>
                </a:lnTo>
                <a:lnTo>
                  <a:pt x="210007" y="45612"/>
                </a:lnTo>
                <a:lnTo>
                  <a:pt x="265679" y="51205"/>
                </a:lnTo>
                <a:lnTo>
                  <a:pt x="328121" y="60046"/>
                </a:lnTo>
                <a:lnTo>
                  <a:pt x="388726" y="69774"/>
                </a:lnTo>
                <a:lnTo>
                  <a:pt x="448553" y="71705"/>
                </a:lnTo>
                <a:lnTo>
                  <a:pt x="499401" y="72040"/>
                </a:lnTo>
                <a:lnTo>
                  <a:pt x="553344" y="79389"/>
                </a:lnTo>
                <a:lnTo>
                  <a:pt x="604726" y="78934"/>
                </a:lnTo>
                <a:lnTo>
                  <a:pt x="668130" y="73070"/>
                </a:lnTo>
                <a:lnTo>
                  <a:pt x="720336" y="69237"/>
                </a:lnTo>
                <a:lnTo>
                  <a:pt x="782747" y="61481"/>
                </a:lnTo>
                <a:lnTo>
                  <a:pt x="838582" y="47130"/>
                </a:lnTo>
                <a:lnTo>
                  <a:pt x="899978" y="30003"/>
                </a:lnTo>
                <a:lnTo>
                  <a:pt x="961818" y="19747"/>
                </a:lnTo>
                <a:lnTo>
                  <a:pt x="1023167" y="10655"/>
                </a:lnTo>
                <a:lnTo>
                  <a:pt x="1080509" y="4013"/>
                </a:lnTo>
                <a:lnTo>
                  <a:pt x="1100792" y="9129"/>
                </a:lnTo>
                <a:lnTo>
                  <a:pt x="1117606" y="19201"/>
                </a:lnTo>
                <a:lnTo>
                  <a:pt x="1123025" y="27503"/>
                </a:lnTo>
                <a:lnTo>
                  <a:pt x="1129047" y="49204"/>
                </a:lnTo>
                <a:lnTo>
                  <a:pt x="1124897" y="106633"/>
                </a:lnTo>
                <a:lnTo>
                  <a:pt x="1116306" y="167098"/>
                </a:lnTo>
                <a:lnTo>
                  <a:pt x="1110379" y="220305"/>
                </a:lnTo>
                <a:lnTo>
                  <a:pt x="1103879" y="275875"/>
                </a:lnTo>
                <a:lnTo>
                  <a:pt x="1109229" y="297633"/>
                </a:lnTo>
                <a:lnTo>
                  <a:pt x="1127544" y="338306"/>
                </a:lnTo>
                <a:lnTo>
                  <a:pt x="1123859" y="283435"/>
                </a:lnTo>
                <a:lnTo>
                  <a:pt x="1123439" y="229550"/>
                </a:lnTo>
                <a:lnTo>
                  <a:pt x="1123356" y="173846"/>
                </a:lnTo>
                <a:lnTo>
                  <a:pt x="1123340" y="117783"/>
                </a:lnTo>
                <a:lnTo>
                  <a:pt x="1126456" y="64768"/>
                </a:lnTo>
                <a:lnTo>
                  <a:pt x="1128925" y="53201"/>
                </a:lnTo>
                <a:lnTo>
                  <a:pt x="1132911" y="47829"/>
                </a:lnTo>
                <a:lnTo>
                  <a:pt x="1137908" y="46588"/>
                </a:lnTo>
                <a:lnTo>
                  <a:pt x="1143580" y="48100"/>
                </a:lnTo>
                <a:lnTo>
                  <a:pt x="1147360" y="53787"/>
                </a:lnTo>
                <a:lnTo>
                  <a:pt x="1152681" y="84149"/>
                </a:lnTo>
                <a:lnTo>
                  <a:pt x="1154479" y="136329"/>
                </a:lnTo>
                <a:lnTo>
                  <a:pt x="1147628" y="198435"/>
                </a:lnTo>
                <a:lnTo>
                  <a:pt x="1139229" y="260065"/>
                </a:lnTo>
                <a:lnTo>
                  <a:pt x="1136271" y="264117"/>
                </a:lnTo>
                <a:lnTo>
                  <a:pt x="1133129" y="263310"/>
                </a:lnTo>
                <a:lnTo>
                  <a:pt x="1129865" y="259262"/>
                </a:lnTo>
                <a:lnTo>
                  <a:pt x="1118320" y="198849"/>
                </a:lnTo>
                <a:lnTo>
                  <a:pt x="1106661" y="148068"/>
                </a:lnTo>
                <a:lnTo>
                  <a:pt x="1104747" y="108054"/>
                </a:lnTo>
                <a:lnTo>
                  <a:pt x="1111515" y="46100"/>
                </a:lnTo>
                <a:lnTo>
                  <a:pt x="1118472" y="25104"/>
                </a:lnTo>
                <a:lnTo>
                  <a:pt x="1123603" y="16230"/>
                </a:lnTo>
                <a:lnTo>
                  <a:pt x="1129363" y="12653"/>
                </a:lnTo>
                <a:lnTo>
                  <a:pt x="1135542" y="12609"/>
                </a:lnTo>
                <a:lnTo>
                  <a:pt x="1142002" y="14919"/>
                </a:lnTo>
                <a:lnTo>
                  <a:pt x="1145139" y="19968"/>
                </a:lnTo>
                <a:lnTo>
                  <a:pt x="1145504" y="34937"/>
                </a:lnTo>
                <a:lnTo>
                  <a:pt x="1135425" y="93666"/>
                </a:lnTo>
                <a:lnTo>
                  <a:pt x="1134172" y="143842"/>
                </a:lnTo>
                <a:lnTo>
                  <a:pt x="1133925" y="198814"/>
                </a:lnTo>
                <a:lnTo>
                  <a:pt x="1133876" y="254732"/>
                </a:lnTo>
                <a:lnTo>
                  <a:pt x="1139933" y="309668"/>
                </a:lnTo>
                <a:lnTo>
                  <a:pt x="1138529" y="355528"/>
                </a:lnTo>
                <a:lnTo>
                  <a:pt x="1140617" y="377098"/>
                </a:lnTo>
                <a:lnTo>
                  <a:pt x="1137645" y="398382"/>
                </a:lnTo>
                <a:lnTo>
                  <a:pt x="1136385" y="400783"/>
                </a:lnTo>
                <a:lnTo>
                  <a:pt x="1134984" y="390971"/>
                </a:lnTo>
                <a:lnTo>
                  <a:pt x="1130892" y="336589"/>
                </a:lnTo>
                <a:lnTo>
                  <a:pt x="1124331" y="274503"/>
                </a:lnTo>
                <a:lnTo>
                  <a:pt x="1126652" y="222457"/>
                </a:lnTo>
                <a:lnTo>
                  <a:pt x="1138029" y="178034"/>
                </a:lnTo>
                <a:lnTo>
                  <a:pt x="1140150" y="175505"/>
                </a:lnTo>
                <a:lnTo>
                  <a:pt x="1141565" y="178498"/>
                </a:lnTo>
                <a:lnTo>
                  <a:pt x="1155597" y="234243"/>
                </a:lnTo>
                <a:lnTo>
                  <a:pt x="1163504" y="287077"/>
                </a:lnTo>
                <a:lnTo>
                  <a:pt x="1173527" y="348225"/>
                </a:lnTo>
                <a:lnTo>
                  <a:pt x="1172132" y="385599"/>
                </a:lnTo>
                <a:lnTo>
                  <a:pt x="1169590" y="408010"/>
                </a:lnTo>
                <a:lnTo>
                  <a:pt x="1171226" y="440358"/>
                </a:lnTo>
                <a:lnTo>
                  <a:pt x="1157531" y="498868"/>
                </a:lnTo>
                <a:lnTo>
                  <a:pt x="1143812" y="555836"/>
                </a:lnTo>
                <a:lnTo>
                  <a:pt x="1136812" y="591002"/>
                </a:lnTo>
                <a:lnTo>
                  <a:pt x="1132835" y="616284"/>
                </a:lnTo>
                <a:lnTo>
                  <a:pt x="1117456" y="664229"/>
                </a:lnTo>
                <a:lnTo>
                  <a:pt x="1115907" y="677450"/>
                </a:lnTo>
                <a:lnTo>
                  <a:pt x="1117213" y="683924"/>
                </a:lnTo>
                <a:lnTo>
                  <a:pt x="1120424" y="685900"/>
                </a:lnTo>
                <a:lnTo>
                  <a:pt x="1124904" y="684878"/>
                </a:lnTo>
                <a:lnTo>
                  <a:pt x="1133002" y="674384"/>
                </a:lnTo>
                <a:lnTo>
                  <a:pt x="1139330" y="656851"/>
                </a:lnTo>
                <a:lnTo>
                  <a:pt x="1143726" y="593986"/>
                </a:lnTo>
                <a:lnTo>
                  <a:pt x="1144195" y="552653"/>
                </a:lnTo>
                <a:lnTo>
                  <a:pt x="1146601" y="546914"/>
                </a:lnTo>
                <a:lnTo>
                  <a:pt x="1150544" y="546597"/>
                </a:lnTo>
                <a:lnTo>
                  <a:pt x="1155513" y="549895"/>
                </a:lnTo>
                <a:lnTo>
                  <a:pt x="1161033" y="566039"/>
                </a:lnTo>
                <a:lnTo>
                  <a:pt x="1163699" y="626769"/>
                </a:lnTo>
                <a:lnTo>
                  <a:pt x="1150719" y="682383"/>
                </a:lnTo>
                <a:lnTo>
                  <a:pt x="1133773" y="735417"/>
                </a:lnTo>
                <a:lnTo>
                  <a:pt x="1116305" y="795346"/>
                </a:lnTo>
                <a:lnTo>
                  <a:pt x="1104615" y="828085"/>
                </a:lnTo>
                <a:lnTo>
                  <a:pt x="1093178" y="845266"/>
                </a:lnTo>
                <a:lnTo>
                  <a:pt x="1077177" y="857581"/>
                </a:lnTo>
                <a:lnTo>
                  <a:pt x="1057197" y="865784"/>
                </a:lnTo>
                <a:lnTo>
                  <a:pt x="998221" y="877072"/>
                </a:lnTo>
                <a:lnTo>
                  <a:pt x="936180" y="885230"/>
                </a:lnTo>
                <a:lnTo>
                  <a:pt x="874255" y="893497"/>
                </a:lnTo>
                <a:lnTo>
                  <a:pt x="851197" y="898515"/>
                </a:lnTo>
                <a:lnTo>
                  <a:pt x="844813" y="903830"/>
                </a:lnTo>
                <a:lnTo>
                  <a:pt x="841728" y="910883"/>
                </a:lnTo>
                <a:lnTo>
                  <a:pt x="840841" y="919095"/>
                </a:lnTo>
                <a:lnTo>
                  <a:pt x="846094" y="934458"/>
                </a:lnTo>
                <a:lnTo>
                  <a:pt x="868531" y="963384"/>
                </a:lnTo>
                <a:lnTo>
                  <a:pt x="924033" y="1005689"/>
                </a:lnTo>
                <a:lnTo>
                  <a:pt x="980941" y="1047820"/>
                </a:lnTo>
                <a:lnTo>
                  <a:pt x="1042693" y="1086232"/>
                </a:lnTo>
                <a:lnTo>
                  <a:pt x="1104684" y="1122619"/>
                </a:lnTo>
                <a:lnTo>
                  <a:pt x="1125574" y="1129808"/>
                </a:lnTo>
                <a:lnTo>
                  <a:pt x="1150457" y="1133003"/>
                </a:lnTo>
                <a:lnTo>
                  <a:pt x="1155455" y="1135025"/>
                </a:lnTo>
                <a:lnTo>
                  <a:pt x="1155277" y="1137543"/>
                </a:lnTo>
                <a:lnTo>
                  <a:pt x="1151649" y="1140391"/>
                </a:lnTo>
                <a:lnTo>
                  <a:pt x="1138259" y="1140437"/>
                </a:lnTo>
                <a:lnTo>
                  <a:pt x="1083707" y="1135032"/>
                </a:lnTo>
                <a:lnTo>
                  <a:pt x="1073852" y="1133652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528436" y="3446779"/>
            <a:ext cx="52580" cy="189612"/>
          </a:xfrm>
          <a:custGeom>
            <a:avLst/>
            <a:gdLst/>
            <a:ahLst/>
            <a:cxnLst/>
            <a:rect l="0" t="0" r="0" b="0"/>
            <a:pathLst>
              <a:path w="52580" h="189612">
                <a:moveTo>
                  <a:pt x="52579" y="0"/>
                </a:moveTo>
                <a:lnTo>
                  <a:pt x="0" y="189611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5770498" y="3499484"/>
            <a:ext cx="242191" cy="147449"/>
          </a:xfrm>
          <a:custGeom>
            <a:avLst/>
            <a:gdLst/>
            <a:ahLst/>
            <a:cxnLst/>
            <a:rect l="0" t="0" r="0" b="0"/>
            <a:pathLst>
              <a:path w="242191" h="147449">
                <a:moveTo>
                  <a:pt x="0" y="0"/>
                </a:moveTo>
                <a:lnTo>
                  <a:pt x="242190" y="147448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486272" y="3352038"/>
            <a:ext cx="505334" cy="168529"/>
          </a:xfrm>
          <a:custGeom>
            <a:avLst/>
            <a:gdLst/>
            <a:ahLst/>
            <a:cxnLst/>
            <a:rect l="0" t="0" r="0" b="0"/>
            <a:pathLst>
              <a:path w="505334" h="168529">
                <a:moveTo>
                  <a:pt x="0" y="0"/>
                </a:moveTo>
                <a:lnTo>
                  <a:pt x="505333" y="168528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5378299" y="3246791"/>
            <a:ext cx="634390" cy="336895"/>
            <a:chOff x="5378299" y="3246791"/>
            <a:chExt cx="634390" cy="336895"/>
          </a:xfrm>
        </p:grpSpPr>
        <p:sp>
          <p:nvSpPr>
            <p:cNvPr id="91" name="Freeform 90"/>
            <p:cNvSpPr/>
            <p:nvPr/>
          </p:nvSpPr>
          <p:spPr>
            <a:xfrm>
              <a:off x="5378299" y="3246791"/>
              <a:ext cx="602809" cy="273742"/>
            </a:xfrm>
            <a:custGeom>
              <a:avLst/>
              <a:gdLst/>
              <a:ahLst/>
              <a:cxnLst/>
              <a:rect l="0" t="0" r="0" b="0"/>
              <a:pathLst>
                <a:path w="602809" h="273742">
                  <a:moveTo>
                    <a:pt x="65855" y="0"/>
                  </a:moveTo>
                  <a:lnTo>
                    <a:pt x="21893" y="20243"/>
                  </a:lnTo>
                  <a:lnTo>
                    <a:pt x="8102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7743" y="105538"/>
                  </a:lnTo>
                  <a:lnTo>
                    <a:pt x="22770" y="131356"/>
                  </a:lnTo>
                  <a:lnTo>
                    <a:pt x="77223" y="175299"/>
                  </a:lnTo>
                  <a:lnTo>
                    <a:pt x="139628" y="217573"/>
                  </a:lnTo>
                  <a:lnTo>
                    <a:pt x="176751" y="233052"/>
                  </a:lnTo>
                  <a:lnTo>
                    <a:pt x="230047" y="241527"/>
                  </a:lnTo>
                  <a:lnTo>
                    <a:pt x="291981" y="256573"/>
                  </a:lnTo>
                  <a:lnTo>
                    <a:pt x="345745" y="263071"/>
                  </a:lnTo>
                  <a:lnTo>
                    <a:pt x="407779" y="272105"/>
                  </a:lnTo>
                  <a:lnTo>
                    <a:pt x="462725" y="273418"/>
                  </a:lnTo>
                  <a:lnTo>
                    <a:pt x="518639" y="273677"/>
                  </a:lnTo>
                  <a:lnTo>
                    <a:pt x="574744" y="273728"/>
                  </a:lnTo>
                  <a:lnTo>
                    <a:pt x="602808" y="273741"/>
                  </a:lnTo>
                </a:path>
              </a:pathLst>
            </a:custGeom>
            <a:ln w="266700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86272" y="3541648"/>
              <a:ext cx="526417" cy="42038"/>
            </a:xfrm>
            <a:custGeom>
              <a:avLst/>
              <a:gdLst/>
              <a:ahLst/>
              <a:cxnLst/>
              <a:rect l="0" t="0" r="0" b="0"/>
              <a:pathLst>
                <a:path w="526417" h="42038">
                  <a:moveTo>
                    <a:pt x="0" y="0"/>
                  </a:moveTo>
                  <a:lnTo>
                    <a:pt x="526416" y="42037"/>
                  </a:lnTo>
                </a:path>
              </a:pathLst>
            </a:custGeom>
            <a:ln w="266700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48867" y="1860517"/>
            <a:ext cx="894923" cy="431669"/>
            <a:chOff x="248867" y="1860517"/>
            <a:chExt cx="894923" cy="431669"/>
          </a:xfrm>
        </p:grpSpPr>
        <p:sp>
          <p:nvSpPr>
            <p:cNvPr id="94" name="Freeform 93"/>
            <p:cNvSpPr/>
            <p:nvPr/>
          </p:nvSpPr>
          <p:spPr>
            <a:xfrm>
              <a:off x="259395" y="1860517"/>
              <a:ext cx="210571" cy="354144"/>
            </a:xfrm>
            <a:custGeom>
              <a:avLst/>
              <a:gdLst/>
              <a:ahLst/>
              <a:cxnLst/>
              <a:rect l="0" t="0" r="0" b="0"/>
              <a:pathLst>
                <a:path w="210571" h="354144">
                  <a:moveTo>
                    <a:pt x="10529" y="147399"/>
                  </a:moveTo>
                  <a:lnTo>
                    <a:pt x="2196" y="184877"/>
                  </a:lnTo>
                  <a:lnTo>
                    <a:pt x="434" y="247478"/>
                  </a:lnTo>
                  <a:lnTo>
                    <a:pt x="129" y="301314"/>
                  </a:lnTo>
                  <a:lnTo>
                    <a:pt x="26" y="354143"/>
                  </a:lnTo>
                  <a:lnTo>
                    <a:pt x="2" y="292520"/>
                  </a:lnTo>
                  <a:lnTo>
                    <a:pt x="0" y="238196"/>
                  </a:lnTo>
                  <a:lnTo>
                    <a:pt x="0" y="182405"/>
                  </a:lnTo>
                  <a:lnTo>
                    <a:pt x="2340" y="141523"/>
                  </a:lnTo>
                  <a:lnTo>
                    <a:pt x="16812" y="107833"/>
                  </a:lnTo>
                  <a:lnTo>
                    <a:pt x="37087" y="82513"/>
                  </a:lnTo>
                  <a:lnTo>
                    <a:pt x="64802" y="61363"/>
                  </a:lnTo>
                  <a:lnTo>
                    <a:pt x="121618" y="33701"/>
                  </a:lnTo>
                  <a:lnTo>
                    <a:pt x="178362" y="6055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8867" y="209214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7852" y="2071087"/>
              <a:ext cx="73700" cy="128939"/>
            </a:xfrm>
            <a:custGeom>
              <a:avLst/>
              <a:gdLst/>
              <a:ahLst/>
              <a:cxnLst/>
              <a:rect l="0" t="0" r="0" b="0"/>
              <a:pathLst>
                <a:path w="73700" h="128939">
                  <a:moveTo>
                    <a:pt x="0" y="73699"/>
                  </a:moveTo>
                  <a:lnTo>
                    <a:pt x="3119" y="116391"/>
                  </a:lnTo>
                  <a:lnTo>
                    <a:pt x="6065" y="128938"/>
                  </a:lnTo>
                  <a:lnTo>
                    <a:pt x="1029" y="86967"/>
                  </a:lnTo>
                  <a:lnTo>
                    <a:pt x="5894" y="53454"/>
                  </a:lnTo>
                  <a:lnTo>
                    <a:pt x="20333" y="26886"/>
                  </a:lnTo>
                  <a:lnTo>
                    <a:pt x="35942" y="1467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3643" y="2107611"/>
              <a:ext cx="122988" cy="128671"/>
            </a:xfrm>
            <a:custGeom>
              <a:avLst/>
              <a:gdLst/>
              <a:ahLst/>
              <a:cxnLst/>
              <a:rect l="0" t="0" r="0" b="0"/>
              <a:pathLst>
                <a:path w="122988" h="128671">
                  <a:moveTo>
                    <a:pt x="85307" y="5590"/>
                  </a:moveTo>
                  <a:lnTo>
                    <a:pt x="68540" y="0"/>
                  </a:lnTo>
                  <a:lnTo>
                    <a:pt x="50948" y="376"/>
                  </a:lnTo>
                  <a:lnTo>
                    <a:pt x="41344" y="2114"/>
                  </a:lnTo>
                  <a:lnTo>
                    <a:pt x="33772" y="6782"/>
                  </a:lnTo>
                  <a:lnTo>
                    <a:pt x="3578" y="43658"/>
                  </a:lnTo>
                  <a:lnTo>
                    <a:pt x="406" y="52025"/>
                  </a:lnTo>
                  <a:lnTo>
                    <a:pt x="0" y="70681"/>
                  </a:lnTo>
                  <a:lnTo>
                    <a:pt x="6349" y="100915"/>
                  </a:lnTo>
                  <a:lnTo>
                    <a:pt x="11611" y="108914"/>
                  </a:lnTo>
                  <a:lnTo>
                    <a:pt x="26817" y="120922"/>
                  </a:lnTo>
                  <a:lnTo>
                    <a:pt x="60697" y="128670"/>
                  </a:lnTo>
                  <a:lnTo>
                    <a:pt x="80609" y="124243"/>
                  </a:lnTo>
                  <a:lnTo>
                    <a:pt x="97256" y="113307"/>
                  </a:lnTo>
                  <a:lnTo>
                    <a:pt x="112455" y="96748"/>
                  </a:lnTo>
                  <a:lnTo>
                    <a:pt x="120770" y="74570"/>
                  </a:lnTo>
                  <a:lnTo>
                    <a:pt x="122987" y="62105"/>
                  </a:lnTo>
                  <a:lnTo>
                    <a:pt x="119211" y="42016"/>
                  </a:lnTo>
                  <a:lnTo>
                    <a:pt x="106364" y="1611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6952" y="2122594"/>
              <a:ext cx="123098" cy="138007"/>
            </a:xfrm>
            <a:custGeom>
              <a:avLst/>
              <a:gdLst/>
              <a:ahLst/>
              <a:cxnLst/>
              <a:rect l="0" t="0" r="0" b="0"/>
              <a:pathLst>
                <a:path w="123098" h="138007">
                  <a:moveTo>
                    <a:pt x="7283" y="74835"/>
                  </a:moveTo>
                  <a:lnTo>
                    <a:pt x="21937" y="118797"/>
                  </a:lnTo>
                  <a:lnTo>
                    <a:pt x="21732" y="122860"/>
                  </a:lnTo>
                  <a:lnTo>
                    <a:pt x="19255" y="123229"/>
                  </a:lnTo>
                  <a:lnTo>
                    <a:pt x="15265" y="121136"/>
                  </a:lnTo>
                  <a:lnTo>
                    <a:pt x="7711" y="106331"/>
                  </a:lnTo>
                  <a:lnTo>
                    <a:pt x="0" y="68569"/>
                  </a:lnTo>
                  <a:lnTo>
                    <a:pt x="537" y="40465"/>
                  </a:lnTo>
                  <a:lnTo>
                    <a:pt x="8574" y="20175"/>
                  </a:lnTo>
                  <a:lnTo>
                    <a:pt x="23065" y="6478"/>
                  </a:lnTo>
                  <a:lnTo>
                    <a:pt x="31843" y="1187"/>
                  </a:lnTo>
                  <a:lnTo>
                    <a:pt x="41203" y="0"/>
                  </a:lnTo>
                  <a:lnTo>
                    <a:pt x="60963" y="4920"/>
                  </a:lnTo>
                  <a:lnTo>
                    <a:pt x="86229" y="20844"/>
                  </a:lnTo>
                  <a:lnTo>
                    <a:pt x="108533" y="45969"/>
                  </a:lnTo>
                  <a:lnTo>
                    <a:pt x="116624" y="68635"/>
                  </a:lnTo>
                  <a:lnTo>
                    <a:pt x="121179" y="104583"/>
                  </a:lnTo>
                  <a:lnTo>
                    <a:pt x="123097" y="13800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54276" y="1976330"/>
              <a:ext cx="6067" cy="315856"/>
            </a:xfrm>
            <a:custGeom>
              <a:avLst/>
              <a:gdLst/>
              <a:ahLst/>
              <a:cxnLst/>
              <a:rect l="0" t="0" r="0" b="0"/>
              <a:pathLst>
                <a:path w="6067" h="315856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6066" y="28171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8992" y="209214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0"/>
                  </a:lnTo>
                  <a:lnTo>
                    <a:pt x="75481" y="5589"/>
                  </a:lnTo>
                  <a:lnTo>
                    <a:pt x="2441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22733" y="209214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33261" y="219742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465197" y="1899270"/>
            <a:ext cx="1142054" cy="454606"/>
            <a:chOff x="1465197" y="1899270"/>
            <a:chExt cx="1142054" cy="454606"/>
          </a:xfrm>
        </p:grpSpPr>
        <p:sp>
          <p:nvSpPr>
            <p:cNvPr id="104" name="Freeform 103"/>
            <p:cNvSpPr/>
            <p:nvPr/>
          </p:nvSpPr>
          <p:spPr>
            <a:xfrm>
              <a:off x="1465197" y="1899270"/>
              <a:ext cx="215547" cy="381025"/>
            </a:xfrm>
            <a:custGeom>
              <a:avLst/>
              <a:gdLst/>
              <a:ahLst/>
              <a:cxnLst/>
              <a:rect l="0" t="0" r="0" b="0"/>
              <a:pathLst>
                <a:path w="215547" h="381025">
                  <a:moveTo>
                    <a:pt x="57618" y="77060"/>
                  </a:moveTo>
                  <a:lnTo>
                    <a:pt x="42964" y="135677"/>
                  </a:lnTo>
                  <a:lnTo>
                    <a:pt x="36656" y="189851"/>
                  </a:lnTo>
                  <a:lnTo>
                    <a:pt x="25359" y="245612"/>
                  </a:lnTo>
                  <a:lnTo>
                    <a:pt x="17452" y="301687"/>
                  </a:lnTo>
                  <a:lnTo>
                    <a:pt x="4308" y="363527"/>
                  </a:lnTo>
                  <a:lnTo>
                    <a:pt x="0" y="381024"/>
                  </a:lnTo>
                  <a:lnTo>
                    <a:pt x="11621" y="322817"/>
                  </a:lnTo>
                  <a:lnTo>
                    <a:pt x="17857" y="263472"/>
                  </a:lnTo>
                  <a:lnTo>
                    <a:pt x="30007" y="201360"/>
                  </a:lnTo>
                  <a:lnTo>
                    <a:pt x="40208" y="152624"/>
                  </a:lnTo>
                  <a:lnTo>
                    <a:pt x="54136" y="93330"/>
                  </a:lnTo>
                  <a:lnTo>
                    <a:pt x="71661" y="35702"/>
                  </a:lnTo>
                  <a:lnTo>
                    <a:pt x="82186" y="3585"/>
                  </a:lnTo>
                  <a:lnTo>
                    <a:pt x="88035" y="0"/>
                  </a:lnTo>
                  <a:lnTo>
                    <a:pt x="95443" y="1120"/>
                  </a:lnTo>
                  <a:lnTo>
                    <a:pt x="103892" y="5377"/>
                  </a:lnTo>
                  <a:lnTo>
                    <a:pt x="116399" y="19464"/>
                  </a:lnTo>
                  <a:lnTo>
                    <a:pt x="144995" y="75671"/>
                  </a:lnTo>
                  <a:lnTo>
                    <a:pt x="165258" y="133241"/>
                  </a:lnTo>
                  <a:lnTo>
                    <a:pt x="185855" y="195002"/>
                  </a:lnTo>
                  <a:lnTo>
                    <a:pt x="201189" y="252262"/>
                  </a:lnTo>
                  <a:lnTo>
                    <a:pt x="212363" y="308633"/>
                  </a:lnTo>
                  <a:lnTo>
                    <a:pt x="215546" y="3508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91230" y="214478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6" y="5589"/>
                  </a:lnTo>
                  <a:lnTo>
                    <a:pt x="2651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17613" y="209214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28142" y="217637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4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15335" y="1976330"/>
              <a:ext cx="229416" cy="377546"/>
            </a:xfrm>
            <a:custGeom>
              <a:avLst/>
              <a:gdLst/>
              <a:ahLst/>
              <a:cxnLst/>
              <a:rect l="0" t="0" r="0" b="0"/>
              <a:pathLst>
                <a:path w="229416" h="377546">
                  <a:moveTo>
                    <a:pt x="7605" y="0"/>
                  </a:moveTo>
                  <a:lnTo>
                    <a:pt x="7605" y="58617"/>
                  </a:lnTo>
                  <a:lnTo>
                    <a:pt x="8774" y="118857"/>
                  </a:lnTo>
                  <a:lnTo>
                    <a:pt x="15938" y="170097"/>
                  </a:lnTo>
                  <a:lnTo>
                    <a:pt x="17700" y="224932"/>
                  </a:lnTo>
                  <a:lnTo>
                    <a:pt x="18047" y="288060"/>
                  </a:lnTo>
                  <a:lnTo>
                    <a:pt x="18096" y="317930"/>
                  </a:lnTo>
                  <a:lnTo>
                    <a:pt x="15769" y="324257"/>
                  </a:lnTo>
                  <a:lnTo>
                    <a:pt x="11877" y="324966"/>
                  </a:lnTo>
                  <a:lnTo>
                    <a:pt x="6943" y="321929"/>
                  </a:lnTo>
                  <a:lnTo>
                    <a:pt x="1462" y="306077"/>
                  </a:lnTo>
                  <a:lnTo>
                    <a:pt x="0" y="295298"/>
                  </a:lnTo>
                  <a:lnTo>
                    <a:pt x="4614" y="273963"/>
                  </a:lnTo>
                  <a:lnTo>
                    <a:pt x="33164" y="222298"/>
                  </a:lnTo>
                  <a:lnTo>
                    <a:pt x="46650" y="205644"/>
                  </a:lnTo>
                  <a:lnTo>
                    <a:pt x="66682" y="196682"/>
                  </a:lnTo>
                  <a:lnTo>
                    <a:pt x="117670" y="190929"/>
                  </a:lnTo>
                  <a:lnTo>
                    <a:pt x="153300" y="195522"/>
                  </a:lnTo>
                  <a:lnTo>
                    <a:pt x="180496" y="209881"/>
                  </a:lnTo>
                  <a:lnTo>
                    <a:pt x="224967" y="249422"/>
                  </a:lnTo>
                  <a:lnTo>
                    <a:pt x="228552" y="258698"/>
                  </a:lnTo>
                  <a:lnTo>
                    <a:pt x="229415" y="281483"/>
                  </a:lnTo>
                  <a:lnTo>
                    <a:pt x="217736" y="315029"/>
                  </a:lnTo>
                  <a:lnTo>
                    <a:pt x="199457" y="347196"/>
                  </a:lnTo>
                  <a:lnTo>
                    <a:pt x="182950" y="362150"/>
                  </a:lnTo>
                  <a:lnTo>
                    <a:pt x="162745" y="371525"/>
                  </a:lnTo>
                  <a:lnTo>
                    <a:pt x="111646" y="377545"/>
                  </a:lnTo>
                  <a:lnTo>
                    <a:pt x="76646" y="375468"/>
                  </a:lnTo>
                  <a:lnTo>
                    <a:pt x="49718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11961" y="1986859"/>
              <a:ext cx="195290" cy="359319"/>
            </a:xfrm>
            <a:custGeom>
              <a:avLst/>
              <a:gdLst/>
              <a:ahLst/>
              <a:cxnLst/>
              <a:rect l="0" t="0" r="0" b="0"/>
              <a:pathLst>
                <a:path w="195290" h="359319">
                  <a:moveTo>
                    <a:pt x="26834" y="0"/>
                  </a:moveTo>
                  <a:lnTo>
                    <a:pt x="18500" y="37478"/>
                  </a:lnTo>
                  <a:lnTo>
                    <a:pt x="16739" y="94490"/>
                  </a:lnTo>
                  <a:lnTo>
                    <a:pt x="16391" y="153672"/>
                  </a:lnTo>
                  <a:lnTo>
                    <a:pt x="16322" y="213542"/>
                  </a:lnTo>
                  <a:lnTo>
                    <a:pt x="10719" y="270168"/>
                  </a:lnTo>
                  <a:lnTo>
                    <a:pt x="5583" y="329620"/>
                  </a:lnTo>
                  <a:lnTo>
                    <a:pt x="0" y="359318"/>
                  </a:lnTo>
                  <a:lnTo>
                    <a:pt x="756" y="358868"/>
                  </a:lnTo>
                  <a:lnTo>
                    <a:pt x="16789" y="302632"/>
                  </a:lnTo>
                  <a:lnTo>
                    <a:pt x="35086" y="244357"/>
                  </a:lnTo>
                  <a:lnTo>
                    <a:pt x="46489" y="227146"/>
                  </a:lnTo>
                  <a:lnTo>
                    <a:pt x="62476" y="214817"/>
                  </a:lnTo>
                  <a:lnTo>
                    <a:pt x="71652" y="209892"/>
                  </a:lnTo>
                  <a:lnTo>
                    <a:pt x="94326" y="207539"/>
                  </a:lnTo>
                  <a:lnTo>
                    <a:pt x="141421" y="215560"/>
                  </a:lnTo>
                  <a:lnTo>
                    <a:pt x="168280" y="230636"/>
                  </a:lnTo>
                  <a:lnTo>
                    <a:pt x="180555" y="246394"/>
                  </a:lnTo>
                  <a:lnTo>
                    <a:pt x="188741" y="266266"/>
                  </a:lnTo>
                  <a:lnTo>
                    <a:pt x="193996" y="317151"/>
                  </a:lnTo>
                  <a:lnTo>
                    <a:pt x="195289" y="3579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268297" y="2671211"/>
            <a:ext cx="496675" cy="305327"/>
            <a:chOff x="1268297" y="2671211"/>
            <a:chExt cx="496675" cy="305327"/>
          </a:xfrm>
        </p:grpSpPr>
        <p:sp>
          <p:nvSpPr>
            <p:cNvPr id="111" name="Freeform 110"/>
            <p:cNvSpPr/>
            <p:nvPr/>
          </p:nvSpPr>
          <p:spPr>
            <a:xfrm>
              <a:off x="1268297" y="2671211"/>
              <a:ext cx="265048" cy="305327"/>
            </a:xfrm>
            <a:custGeom>
              <a:avLst/>
              <a:gdLst/>
              <a:ahLst/>
              <a:cxnLst/>
              <a:rect l="0" t="0" r="0" b="0"/>
              <a:pathLst>
                <a:path w="265048" h="305327">
                  <a:moveTo>
                    <a:pt x="149233" y="0"/>
                  </a:moveTo>
                  <a:lnTo>
                    <a:pt x="121722" y="53875"/>
                  </a:lnTo>
                  <a:lnTo>
                    <a:pt x="100993" y="98119"/>
                  </a:lnTo>
                  <a:lnTo>
                    <a:pt x="79957" y="137867"/>
                  </a:lnTo>
                  <a:lnTo>
                    <a:pt x="50164" y="198786"/>
                  </a:lnTo>
                  <a:lnTo>
                    <a:pt x="16019" y="261932"/>
                  </a:lnTo>
                  <a:lnTo>
                    <a:pt x="3850" y="278631"/>
                  </a:lnTo>
                  <a:lnTo>
                    <a:pt x="838" y="280511"/>
                  </a:lnTo>
                  <a:lnTo>
                    <a:pt x="0" y="278254"/>
                  </a:lnTo>
                  <a:lnTo>
                    <a:pt x="7061" y="243827"/>
                  </a:lnTo>
                  <a:lnTo>
                    <a:pt x="34570" y="189733"/>
                  </a:lnTo>
                  <a:lnTo>
                    <a:pt x="51698" y="154873"/>
                  </a:lnTo>
                  <a:lnTo>
                    <a:pt x="78894" y="95741"/>
                  </a:lnTo>
                  <a:lnTo>
                    <a:pt x="98988" y="55956"/>
                  </a:lnTo>
                  <a:lnTo>
                    <a:pt x="125141" y="25221"/>
                  </a:lnTo>
                  <a:lnTo>
                    <a:pt x="151454" y="9293"/>
                  </a:lnTo>
                  <a:lnTo>
                    <a:pt x="160072" y="9705"/>
                  </a:lnTo>
                  <a:lnTo>
                    <a:pt x="168157" y="13489"/>
                  </a:lnTo>
                  <a:lnTo>
                    <a:pt x="175888" y="19521"/>
                  </a:lnTo>
                  <a:lnTo>
                    <a:pt x="187596" y="38702"/>
                  </a:lnTo>
                  <a:lnTo>
                    <a:pt x="204644" y="89143"/>
                  </a:lnTo>
                  <a:lnTo>
                    <a:pt x="226512" y="144167"/>
                  </a:lnTo>
                  <a:lnTo>
                    <a:pt x="243310" y="196977"/>
                  </a:lnTo>
                  <a:lnTo>
                    <a:pt x="260278" y="253450"/>
                  </a:lnTo>
                  <a:lnTo>
                    <a:pt x="265047" y="3053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375416" y="288178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701800" y="2765967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80743" y="282913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23354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897198" y="2660682"/>
            <a:ext cx="510012" cy="381451"/>
            <a:chOff x="1897198" y="2660682"/>
            <a:chExt cx="510012" cy="381451"/>
          </a:xfrm>
        </p:grpSpPr>
        <p:sp>
          <p:nvSpPr>
            <p:cNvPr id="116" name="Freeform 115"/>
            <p:cNvSpPr/>
            <p:nvPr/>
          </p:nvSpPr>
          <p:spPr>
            <a:xfrm>
              <a:off x="1897198" y="2660682"/>
              <a:ext cx="207706" cy="381451"/>
            </a:xfrm>
            <a:custGeom>
              <a:avLst/>
              <a:gdLst/>
              <a:ahLst/>
              <a:cxnLst/>
              <a:rect l="0" t="0" r="0" b="0"/>
              <a:pathLst>
                <a:path w="207706" h="381451">
                  <a:moveTo>
                    <a:pt x="173099" y="0"/>
                  </a:moveTo>
                  <a:lnTo>
                    <a:pt x="114536" y="49499"/>
                  </a:lnTo>
                  <a:lnTo>
                    <a:pt x="64369" y="106693"/>
                  </a:lnTo>
                  <a:lnTo>
                    <a:pt x="34807" y="158113"/>
                  </a:lnTo>
                  <a:lnTo>
                    <a:pt x="11845" y="221115"/>
                  </a:lnTo>
                  <a:lnTo>
                    <a:pt x="0" y="270452"/>
                  </a:lnTo>
                  <a:lnTo>
                    <a:pt x="6499" y="315206"/>
                  </a:lnTo>
                  <a:lnTo>
                    <a:pt x="18841" y="347248"/>
                  </a:lnTo>
                  <a:lnTo>
                    <a:pt x="24637" y="357841"/>
                  </a:lnTo>
                  <a:lnTo>
                    <a:pt x="40435" y="372730"/>
                  </a:lnTo>
                  <a:lnTo>
                    <a:pt x="49562" y="378338"/>
                  </a:lnTo>
                  <a:lnTo>
                    <a:pt x="72181" y="381450"/>
                  </a:lnTo>
                  <a:lnTo>
                    <a:pt x="124828" y="373916"/>
                  </a:lnTo>
                  <a:lnTo>
                    <a:pt x="160746" y="358925"/>
                  </a:lnTo>
                  <a:lnTo>
                    <a:pt x="188026" y="339665"/>
                  </a:lnTo>
                  <a:lnTo>
                    <a:pt x="205338" y="313552"/>
                  </a:lnTo>
                  <a:lnTo>
                    <a:pt x="207705" y="293775"/>
                  </a:lnTo>
                  <a:lnTo>
                    <a:pt x="206698" y="283587"/>
                  </a:lnTo>
                  <a:lnTo>
                    <a:pt x="196221" y="266029"/>
                  </a:lnTo>
                  <a:lnTo>
                    <a:pt x="188514" y="258071"/>
                  </a:lnTo>
                  <a:lnTo>
                    <a:pt x="167472" y="249229"/>
                  </a:lnTo>
                  <a:lnTo>
                    <a:pt x="142523" y="246470"/>
                  </a:lnTo>
                  <a:lnTo>
                    <a:pt x="80093" y="257224"/>
                  </a:lnTo>
                  <a:lnTo>
                    <a:pt x="36228" y="2842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01924" y="2839667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49626" y="4266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70338" y="2829138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42663" y="55660"/>
                  </a:lnTo>
                  <a:lnTo>
                    <a:pt x="91279" y="117454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2709425" y="2642408"/>
            <a:ext cx="177737" cy="427546"/>
          </a:xfrm>
          <a:custGeom>
            <a:avLst/>
            <a:gdLst/>
            <a:ahLst/>
            <a:cxnLst/>
            <a:rect l="0" t="0" r="0" b="0"/>
            <a:pathLst>
              <a:path w="177737" h="427546">
                <a:moveTo>
                  <a:pt x="161038" y="102502"/>
                </a:moveTo>
                <a:lnTo>
                  <a:pt x="132357" y="156377"/>
                </a:lnTo>
                <a:lnTo>
                  <a:pt x="93996" y="219594"/>
                </a:lnTo>
                <a:lnTo>
                  <a:pt x="64804" y="280038"/>
                </a:lnTo>
                <a:lnTo>
                  <a:pt x="53826" y="342272"/>
                </a:lnTo>
                <a:lnTo>
                  <a:pt x="41335" y="386301"/>
                </a:lnTo>
                <a:lnTo>
                  <a:pt x="43886" y="407619"/>
                </a:lnTo>
                <a:lnTo>
                  <a:pt x="47842" y="418218"/>
                </a:lnTo>
                <a:lnTo>
                  <a:pt x="55158" y="424113"/>
                </a:lnTo>
                <a:lnTo>
                  <a:pt x="75766" y="427545"/>
                </a:lnTo>
                <a:lnTo>
                  <a:pt x="108086" y="422899"/>
                </a:lnTo>
                <a:lnTo>
                  <a:pt x="139889" y="408525"/>
                </a:lnTo>
                <a:lnTo>
                  <a:pt x="165949" y="383859"/>
                </a:lnTo>
                <a:lnTo>
                  <a:pt x="174919" y="361300"/>
                </a:lnTo>
                <a:lnTo>
                  <a:pt x="177736" y="336847"/>
                </a:lnTo>
                <a:lnTo>
                  <a:pt x="167021" y="276256"/>
                </a:lnTo>
                <a:lnTo>
                  <a:pt x="151632" y="240942"/>
                </a:lnTo>
                <a:lnTo>
                  <a:pt x="102631" y="190994"/>
                </a:lnTo>
                <a:lnTo>
                  <a:pt x="65142" y="163483"/>
                </a:lnTo>
                <a:lnTo>
                  <a:pt x="19078" y="136153"/>
                </a:lnTo>
                <a:lnTo>
                  <a:pt x="2252" y="110523"/>
                </a:lnTo>
                <a:lnTo>
                  <a:pt x="0" y="87740"/>
                </a:lnTo>
                <a:lnTo>
                  <a:pt x="4068" y="64356"/>
                </a:lnTo>
                <a:lnTo>
                  <a:pt x="19512" y="38037"/>
                </a:lnTo>
                <a:lnTo>
                  <a:pt x="32237" y="22769"/>
                </a:lnTo>
                <a:lnTo>
                  <a:pt x="58144" y="6608"/>
                </a:lnTo>
                <a:lnTo>
                  <a:pt x="93636" y="0"/>
                </a:lnTo>
                <a:lnTo>
                  <a:pt x="113924" y="4693"/>
                </a:lnTo>
                <a:lnTo>
                  <a:pt x="122609" y="9220"/>
                </a:lnTo>
                <a:lnTo>
                  <a:pt x="135380" y="23609"/>
                </a:lnTo>
                <a:lnTo>
                  <a:pt x="150509" y="4986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1279392" y="3281864"/>
            <a:ext cx="1864813" cy="410612"/>
            <a:chOff x="1279392" y="3281864"/>
            <a:chExt cx="1864813" cy="410612"/>
          </a:xfrm>
        </p:grpSpPr>
        <p:sp>
          <p:nvSpPr>
            <p:cNvPr id="121" name="Freeform 120"/>
            <p:cNvSpPr/>
            <p:nvPr/>
          </p:nvSpPr>
          <p:spPr>
            <a:xfrm>
              <a:off x="1279392" y="3281864"/>
              <a:ext cx="238551" cy="357970"/>
            </a:xfrm>
            <a:custGeom>
              <a:avLst/>
              <a:gdLst/>
              <a:ahLst/>
              <a:cxnLst/>
              <a:rect l="0" t="0" r="0" b="0"/>
              <a:pathLst>
                <a:path w="238551" h="357970">
                  <a:moveTo>
                    <a:pt x="117081" y="0"/>
                  </a:moveTo>
                  <a:lnTo>
                    <a:pt x="99123" y="55045"/>
                  </a:lnTo>
                  <a:lnTo>
                    <a:pt x="85414" y="106453"/>
                  </a:lnTo>
                  <a:lnTo>
                    <a:pt x="67938" y="168393"/>
                  </a:lnTo>
                  <a:lnTo>
                    <a:pt x="53908" y="221779"/>
                  </a:lnTo>
                  <a:lnTo>
                    <a:pt x="34283" y="277385"/>
                  </a:lnTo>
                  <a:lnTo>
                    <a:pt x="9327" y="332886"/>
                  </a:lnTo>
                  <a:lnTo>
                    <a:pt x="3131" y="341247"/>
                  </a:lnTo>
                  <a:lnTo>
                    <a:pt x="170" y="340972"/>
                  </a:lnTo>
                  <a:lnTo>
                    <a:pt x="0" y="325068"/>
                  </a:lnTo>
                  <a:lnTo>
                    <a:pt x="15811" y="263097"/>
                  </a:lnTo>
                  <a:lnTo>
                    <a:pt x="23378" y="212670"/>
                  </a:lnTo>
                  <a:lnTo>
                    <a:pt x="45875" y="149293"/>
                  </a:lnTo>
                  <a:lnTo>
                    <a:pt x="72639" y="86673"/>
                  </a:lnTo>
                  <a:lnTo>
                    <a:pt x="87926" y="56486"/>
                  </a:lnTo>
                  <a:lnTo>
                    <a:pt x="114052" y="19736"/>
                  </a:lnTo>
                  <a:lnTo>
                    <a:pt x="122081" y="14327"/>
                  </a:lnTo>
                  <a:lnTo>
                    <a:pt x="140360" y="11437"/>
                  </a:lnTo>
                  <a:lnTo>
                    <a:pt x="147809" y="14644"/>
                  </a:lnTo>
                  <a:lnTo>
                    <a:pt x="159203" y="27565"/>
                  </a:lnTo>
                  <a:lnTo>
                    <a:pt x="183455" y="84799"/>
                  </a:lnTo>
                  <a:lnTo>
                    <a:pt x="197739" y="134860"/>
                  </a:lnTo>
                  <a:lnTo>
                    <a:pt x="211826" y="189809"/>
                  </a:lnTo>
                  <a:lnTo>
                    <a:pt x="225873" y="240134"/>
                  </a:lnTo>
                  <a:lnTo>
                    <a:pt x="232678" y="298341"/>
                  </a:lnTo>
                  <a:lnTo>
                    <a:pt x="238550" y="332502"/>
                  </a:lnTo>
                  <a:lnTo>
                    <a:pt x="232895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343831" y="352401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33385" y="342926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40882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33385" y="351349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65053" y="3355563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24351" y="27556"/>
                  </a:lnTo>
                  <a:lnTo>
                    <a:pt x="18588" y="83779"/>
                  </a:lnTo>
                  <a:lnTo>
                    <a:pt x="12121" y="145881"/>
                  </a:lnTo>
                  <a:lnTo>
                    <a:pt x="3608" y="207237"/>
                  </a:lnTo>
                  <a:lnTo>
                    <a:pt x="1069" y="256116"/>
                  </a:lnTo>
                  <a:lnTo>
                    <a:pt x="211" y="30578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966957" y="3397677"/>
              <a:ext cx="208626" cy="160998"/>
            </a:xfrm>
            <a:custGeom>
              <a:avLst/>
              <a:gdLst/>
              <a:ahLst/>
              <a:cxnLst/>
              <a:rect l="0" t="0" r="0" b="0"/>
              <a:pathLst>
                <a:path w="208626" h="160998">
                  <a:moveTo>
                    <a:pt x="208625" y="84228"/>
                  </a:moveTo>
                  <a:lnTo>
                    <a:pt x="186268" y="84228"/>
                  </a:lnTo>
                  <a:lnTo>
                    <a:pt x="169053" y="90467"/>
                  </a:lnTo>
                  <a:lnTo>
                    <a:pt x="113167" y="115437"/>
                  </a:lnTo>
                  <a:lnTo>
                    <a:pt x="50636" y="145171"/>
                  </a:lnTo>
                  <a:lnTo>
                    <a:pt x="8572" y="160997"/>
                  </a:lnTo>
                  <a:lnTo>
                    <a:pt x="2727" y="158804"/>
                  </a:lnTo>
                  <a:lnTo>
                    <a:pt x="0" y="152663"/>
                  </a:lnTo>
                  <a:lnTo>
                    <a:pt x="89" y="134531"/>
                  </a:lnTo>
                  <a:lnTo>
                    <a:pt x="7887" y="104592"/>
                  </a:lnTo>
                  <a:lnTo>
                    <a:pt x="35829" y="42054"/>
                  </a:lnTo>
                  <a:lnTo>
                    <a:pt x="5069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295730" y="3342056"/>
              <a:ext cx="153594" cy="337925"/>
            </a:xfrm>
            <a:custGeom>
              <a:avLst/>
              <a:gdLst/>
              <a:ahLst/>
              <a:cxnLst/>
              <a:rect l="0" t="0" r="0" b="0"/>
              <a:pathLst>
                <a:path w="153594" h="337925">
                  <a:moveTo>
                    <a:pt x="153593" y="66150"/>
                  </a:moveTo>
                  <a:lnTo>
                    <a:pt x="110931" y="120265"/>
                  </a:lnTo>
                  <a:lnTo>
                    <a:pt x="76312" y="172799"/>
                  </a:lnTo>
                  <a:lnTo>
                    <a:pt x="46869" y="233168"/>
                  </a:lnTo>
                  <a:lnTo>
                    <a:pt x="27524" y="287059"/>
                  </a:lnTo>
                  <a:lnTo>
                    <a:pt x="23924" y="297650"/>
                  </a:lnTo>
                  <a:lnTo>
                    <a:pt x="26163" y="318777"/>
                  </a:lnTo>
                  <a:lnTo>
                    <a:pt x="30035" y="329325"/>
                  </a:lnTo>
                  <a:lnTo>
                    <a:pt x="36126" y="335186"/>
                  </a:lnTo>
                  <a:lnTo>
                    <a:pt x="43696" y="337924"/>
                  </a:lnTo>
                  <a:lnTo>
                    <a:pt x="61467" y="337847"/>
                  </a:lnTo>
                  <a:lnTo>
                    <a:pt x="81062" y="333913"/>
                  </a:lnTo>
                  <a:lnTo>
                    <a:pt x="106236" y="319532"/>
                  </a:lnTo>
                  <a:lnTo>
                    <a:pt x="128513" y="300453"/>
                  </a:lnTo>
                  <a:lnTo>
                    <a:pt x="144342" y="274393"/>
                  </a:lnTo>
                  <a:lnTo>
                    <a:pt x="150852" y="238856"/>
                  </a:lnTo>
                  <a:lnTo>
                    <a:pt x="146136" y="215438"/>
                  </a:lnTo>
                  <a:lnTo>
                    <a:pt x="135071" y="193331"/>
                  </a:lnTo>
                  <a:lnTo>
                    <a:pt x="99371" y="153663"/>
                  </a:lnTo>
                  <a:lnTo>
                    <a:pt x="40761" y="108552"/>
                  </a:lnTo>
                  <a:lnTo>
                    <a:pt x="10293" y="80245"/>
                  </a:lnTo>
                  <a:lnTo>
                    <a:pt x="2166" y="59936"/>
                  </a:lnTo>
                  <a:lnTo>
                    <a:pt x="0" y="47969"/>
                  </a:lnTo>
                  <a:lnTo>
                    <a:pt x="3831" y="28434"/>
                  </a:lnTo>
                  <a:lnTo>
                    <a:pt x="8129" y="19949"/>
                  </a:lnTo>
                  <a:lnTo>
                    <a:pt x="22262" y="7402"/>
                  </a:lnTo>
                  <a:lnTo>
                    <a:pt x="30944" y="2418"/>
                  </a:lnTo>
                  <a:lnTo>
                    <a:pt x="53069" y="0"/>
                  </a:lnTo>
                  <a:lnTo>
                    <a:pt x="85594" y="5216"/>
                  </a:lnTo>
                  <a:lnTo>
                    <a:pt x="111479" y="135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91479" y="359771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680950" y="35029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75707" y="3566003"/>
              <a:ext cx="118118" cy="115945"/>
            </a:xfrm>
            <a:custGeom>
              <a:avLst/>
              <a:gdLst/>
              <a:ahLst/>
              <a:cxnLst/>
              <a:rect l="0" t="0" r="0" b="0"/>
              <a:pathLst>
                <a:path w="118118" h="115945">
                  <a:moveTo>
                    <a:pt x="0" y="42244"/>
                  </a:moveTo>
                  <a:lnTo>
                    <a:pt x="3119" y="84936"/>
                  </a:lnTo>
                  <a:lnTo>
                    <a:pt x="6065" y="98653"/>
                  </a:lnTo>
                  <a:lnTo>
                    <a:pt x="3476" y="93051"/>
                  </a:lnTo>
                  <a:lnTo>
                    <a:pt x="1029" y="64577"/>
                  </a:lnTo>
                  <a:lnTo>
                    <a:pt x="5894" y="32094"/>
                  </a:lnTo>
                  <a:lnTo>
                    <a:pt x="17827" y="13947"/>
                  </a:lnTo>
                  <a:lnTo>
                    <a:pt x="25922" y="5832"/>
                  </a:lnTo>
                  <a:lnTo>
                    <a:pt x="35998" y="1592"/>
                  </a:lnTo>
                  <a:lnTo>
                    <a:pt x="59673" y="0"/>
                  </a:lnTo>
                  <a:lnTo>
                    <a:pt x="93720" y="11270"/>
                  </a:lnTo>
                  <a:lnTo>
                    <a:pt x="109113" y="29258"/>
                  </a:lnTo>
                  <a:lnTo>
                    <a:pt x="114856" y="40606"/>
                  </a:lnTo>
                  <a:lnTo>
                    <a:pt x="118117" y="62573"/>
                  </a:lnTo>
                  <a:lnTo>
                    <a:pt x="115813" y="11594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75748" y="36714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16698" y="3374008"/>
              <a:ext cx="127507" cy="150742"/>
            </a:xfrm>
            <a:custGeom>
              <a:avLst/>
              <a:gdLst/>
              <a:ahLst/>
              <a:cxnLst/>
              <a:rect l="0" t="0" r="0" b="0"/>
              <a:pathLst>
                <a:path w="127507" h="150742">
                  <a:moveTo>
                    <a:pt x="11693" y="44726"/>
                  </a:moveTo>
                  <a:lnTo>
                    <a:pt x="17281" y="22369"/>
                  </a:lnTo>
                  <a:lnTo>
                    <a:pt x="22438" y="14614"/>
                  </a:lnTo>
                  <a:lnTo>
                    <a:pt x="37524" y="2877"/>
                  </a:lnTo>
                  <a:lnTo>
                    <a:pt x="55929" y="0"/>
                  </a:lnTo>
                  <a:lnTo>
                    <a:pt x="65750" y="871"/>
                  </a:lnTo>
                  <a:lnTo>
                    <a:pt x="73467" y="4961"/>
                  </a:lnTo>
                  <a:lnTo>
                    <a:pt x="85161" y="18864"/>
                  </a:lnTo>
                  <a:lnTo>
                    <a:pt x="98321" y="46422"/>
                  </a:lnTo>
                  <a:lnTo>
                    <a:pt x="99717" y="66537"/>
                  </a:lnTo>
                  <a:lnTo>
                    <a:pt x="95268" y="86005"/>
                  </a:lnTo>
                  <a:lnTo>
                    <a:pt x="73349" y="117568"/>
                  </a:lnTo>
                  <a:lnTo>
                    <a:pt x="46488" y="146332"/>
                  </a:lnTo>
                  <a:lnTo>
                    <a:pt x="38400" y="149898"/>
                  </a:lnTo>
                  <a:lnTo>
                    <a:pt x="20053" y="150741"/>
                  </a:lnTo>
                  <a:lnTo>
                    <a:pt x="12586" y="146988"/>
                  </a:lnTo>
                  <a:lnTo>
                    <a:pt x="1172" y="133460"/>
                  </a:lnTo>
                  <a:lnTo>
                    <a:pt x="0" y="126109"/>
                  </a:lnTo>
                  <a:lnTo>
                    <a:pt x="1558" y="118868"/>
                  </a:lnTo>
                  <a:lnTo>
                    <a:pt x="4936" y="111702"/>
                  </a:lnTo>
                  <a:lnTo>
                    <a:pt x="11867" y="106924"/>
                  </a:lnTo>
                  <a:lnTo>
                    <a:pt x="32047" y="101616"/>
                  </a:lnTo>
                  <a:lnTo>
                    <a:pt x="64127" y="104216"/>
                  </a:lnTo>
                  <a:lnTo>
                    <a:pt x="127506" y="1184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1837302" y="3179606"/>
            <a:ext cx="1435912" cy="621165"/>
          </a:xfrm>
          <a:custGeom>
            <a:avLst/>
            <a:gdLst/>
            <a:ahLst/>
            <a:cxnLst/>
            <a:rect l="0" t="0" r="0" b="0"/>
            <a:pathLst>
              <a:path w="1435912" h="621165">
                <a:moveTo>
                  <a:pt x="500024" y="0"/>
                </a:moveTo>
                <a:lnTo>
                  <a:pt x="437744" y="16788"/>
                </a:lnTo>
                <a:lnTo>
                  <a:pt x="383693" y="20214"/>
                </a:lnTo>
                <a:lnTo>
                  <a:pt x="333546" y="26479"/>
                </a:lnTo>
                <a:lnTo>
                  <a:pt x="274204" y="30577"/>
                </a:lnTo>
                <a:lnTo>
                  <a:pt x="216208" y="31386"/>
                </a:lnTo>
                <a:lnTo>
                  <a:pt x="159692" y="31546"/>
                </a:lnTo>
                <a:lnTo>
                  <a:pt x="103468" y="31578"/>
                </a:lnTo>
                <a:lnTo>
                  <a:pt x="50422" y="28464"/>
                </a:lnTo>
                <a:lnTo>
                  <a:pt x="27630" y="25519"/>
                </a:lnTo>
                <a:lnTo>
                  <a:pt x="5801" y="28109"/>
                </a:lnTo>
                <a:lnTo>
                  <a:pt x="916" y="32777"/>
                </a:lnTo>
                <a:lnTo>
                  <a:pt x="0" y="39399"/>
                </a:lnTo>
                <a:lnTo>
                  <a:pt x="16182" y="95442"/>
                </a:lnTo>
                <a:lnTo>
                  <a:pt x="45145" y="157987"/>
                </a:lnTo>
                <a:lnTo>
                  <a:pt x="52191" y="180181"/>
                </a:lnTo>
                <a:lnTo>
                  <a:pt x="62674" y="240695"/>
                </a:lnTo>
                <a:lnTo>
                  <a:pt x="79060" y="294605"/>
                </a:lnTo>
                <a:lnTo>
                  <a:pt x="86345" y="329446"/>
                </a:lnTo>
                <a:lnTo>
                  <a:pt x="96244" y="389741"/>
                </a:lnTo>
                <a:lnTo>
                  <a:pt x="105043" y="451132"/>
                </a:lnTo>
                <a:lnTo>
                  <a:pt x="104502" y="493355"/>
                </a:lnTo>
                <a:lnTo>
                  <a:pt x="117046" y="531677"/>
                </a:lnTo>
                <a:lnTo>
                  <a:pt x="118364" y="543965"/>
                </a:lnTo>
                <a:lnTo>
                  <a:pt x="122751" y="553326"/>
                </a:lnTo>
                <a:lnTo>
                  <a:pt x="136985" y="566847"/>
                </a:lnTo>
                <a:lnTo>
                  <a:pt x="164730" y="581036"/>
                </a:lnTo>
                <a:lnTo>
                  <a:pt x="215121" y="587905"/>
                </a:lnTo>
                <a:lnTo>
                  <a:pt x="273948" y="586142"/>
                </a:lnTo>
                <a:lnTo>
                  <a:pt x="325646" y="580465"/>
                </a:lnTo>
                <a:lnTo>
                  <a:pt x="380918" y="579343"/>
                </a:lnTo>
                <a:lnTo>
                  <a:pt x="436896" y="579121"/>
                </a:lnTo>
                <a:lnTo>
                  <a:pt x="493013" y="584667"/>
                </a:lnTo>
                <a:lnTo>
                  <a:pt x="549159" y="588622"/>
                </a:lnTo>
                <a:lnTo>
                  <a:pt x="602190" y="592523"/>
                </a:lnTo>
                <a:lnTo>
                  <a:pt x="652396" y="598623"/>
                </a:lnTo>
                <a:lnTo>
                  <a:pt x="707374" y="599828"/>
                </a:lnTo>
                <a:lnTo>
                  <a:pt x="760174" y="603185"/>
                </a:lnTo>
                <a:lnTo>
                  <a:pt x="810335" y="609178"/>
                </a:lnTo>
                <a:lnTo>
                  <a:pt x="865303" y="611531"/>
                </a:lnTo>
                <a:lnTo>
                  <a:pt x="921222" y="618929"/>
                </a:lnTo>
                <a:lnTo>
                  <a:pt x="977327" y="620736"/>
                </a:lnTo>
                <a:lnTo>
                  <a:pt x="1033470" y="621093"/>
                </a:lnTo>
                <a:lnTo>
                  <a:pt x="1089620" y="621164"/>
                </a:lnTo>
                <a:lnTo>
                  <a:pt x="1152574" y="613943"/>
                </a:lnTo>
                <a:lnTo>
                  <a:pt x="1214316" y="605497"/>
                </a:lnTo>
                <a:lnTo>
                  <a:pt x="1276721" y="597712"/>
                </a:lnTo>
                <a:lnTo>
                  <a:pt x="1299118" y="594373"/>
                </a:lnTo>
                <a:lnTo>
                  <a:pt x="1358280" y="599136"/>
                </a:lnTo>
                <a:lnTo>
                  <a:pt x="1399030" y="599831"/>
                </a:lnTo>
                <a:lnTo>
                  <a:pt x="1409367" y="596420"/>
                </a:lnTo>
                <a:lnTo>
                  <a:pt x="1423972" y="583270"/>
                </a:lnTo>
                <a:lnTo>
                  <a:pt x="1431244" y="559488"/>
                </a:lnTo>
                <a:lnTo>
                  <a:pt x="1435911" y="502150"/>
                </a:lnTo>
                <a:lnTo>
                  <a:pt x="1428576" y="440040"/>
                </a:lnTo>
                <a:lnTo>
                  <a:pt x="1419565" y="378958"/>
                </a:lnTo>
                <a:lnTo>
                  <a:pt x="1416707" y="325677"/>
                </a:lnTo>
                <a:lnTo>
                  <a:pt x="1408860" y="263336"/>
                </a:lnTo>
                <a:lnTo>
                  <a:pt x="1400331" y="201675"/>
                </a:lnTo>
                <a:lnTo>
                  <a:pt x="1400869" y="147614"/>
                </a:lnTo>
                <a:lnTo>
                  <a:pt x="1390527" y="105327"/>
                </a:lnTo>
                <a:lnTo>
                  <a:pt x="1384981" y="97124"/>
                </a:lnTo>
                <a:lnTo>
                  <a:pt x="1369460" y="84890"/>
                </a:lnTo>
                <a:lnTo>
                  <a:pt x="1309211" y="72054"/>
                </a:lnTo>
                <a:lnTo>
                  <a:pt x="1248679" y="64925"/>
                </a:lnTo>
                <a:lnTo>
                  <a:pt x="1188803" y="63517"/>
                </a:lnTo>
                <a:lnTo>
                  <a:pt x="1131915" y="63240"/>
                </a:lnTo>
                <a:lnTo>
                  <a:pt x="1075618" y="63185"/>
                </a:lnTo>
                <a:lnTo>
                  <a:pt x="1013730" y="54839"/>
                </a:lnTo>
                <a:lnTo>
                  <a:pt x="952678" y="44526"/>
                </a:lnTo>
                <a:lnTo>
                  <a:pt x="899399" y="34488"/>
                </a:lnTo>
                <a:lnTo>
                  <a:pt x="838226" y="32159"/>
                </a:lnTo>
                <a:lnTo>
                  <a:pt x="787145" y="31755"/>
                </a:lnTo>
                <a:lnTo>
                  <a:pt x="725889" y="31619"/>
                </a:lnTo>
                <a:lnTo>
                  <a:pt x="668728" y="31592"/>
                </a:lnTo>
                <a:lnTo>
                  <a:pt x="612377" y="31587"/>
                </a:lnTo>
                <a:lnTo>
                  <a:pt x="548950" y="31585"/>
                </a:lnTo>
                <a:lnTo>
                  <a:pt x="499506" y="31585"/>
                </a:lnTo>
                <a:lnTo>
                  <a:pt x="478967" y="31585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252683" y="4013588"/>
            <a:ext cx="3569162" cy="650537"/>
            <a:chOff x="252683" y="4013588"/>
            <a:chExt cx="3569162" cy="650537"/>
          </a:xfrm>
        </p:grpSpPr>
        <p:sp>
          <p:nvSpPr>
            <p:cNvPr id="135" name="Freeform 134"/>
            <p:cNvSpPr/>
            <p:nvPr/>
          </p:nvSpPr>
          <p:spPr>
            <a:xfrm>
              <a:off x="410611" y="4042943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9553" y="217740"/>
                  </a:lnTo>
                  <a:lnTo>
                    <a:pt x="10239" y="266636"/>
                  </a:lnTo>
                  <a:lnTo>
                    <a:pt x="13591" y="322554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52683" y="4013588"/>
              <a:ext cx="351433" cy="448217"/>
            </a:xfrm>
            <a:custGeom>
              <a:avLst/>
              <a:gdLst/>
              <a:ahLst/>
              <a:cxnLst/>
              <a:rect l="0" t="0" r="0" b="0"/>
              <a:pathLst>
                <a:path w="351433" h="448217">
                  <a:moveTo>
                    <a:pt x="0" y="60940"/>
                  </a:moveTo>
                  <a:lnTo>
                    <a:pt x="34898" y="31632"/>
                  </a:lnTo>
                  <a:lnTo>
                    <a:pt x="95048" y="5296"/>
                  </a:lnTo>
                  <a:lnTo>
                    <a:pt x="132018" y="0"/>
                  </a:lnTo>
                  <a:lnTo>
                    <a:pt x="186432" y="6615"/>
                  </a:lnTo>
                  <a:lnTo>
                    <a:pt x="214270" y="12619"/>
                  </a:lnTo>
                  <a:lnTo>
                    <a:pt x="236001" y="25426"/>
                  </a:lnTo>
                  <a:lnTo>
                    <a:pt x="290929" y="83847"/>
                  </a:lnTo>
                  <a:lnTo>
                    <a:pt x="294558" y="93759"/>
                  </a:lnTo>
                  <a:lnTo>
                    <a:pt x="295472" y="114131"/>
                  </a:lnTo>
                  <a:lnTo>
                    <a:pt x="283819" y="145331"/>
                  </a:lnTo>
                  <a:lnTo>
                    <a:pt x="265549" y="171213"/>
                  </a:lnTo>
                  <a:lnTo>
                    <a:pt x="239729" y="188110"/>
                  </a:lnTo>
                  <a:lnTo>
                    <a:pt x="198393" y="203130"/>
                  </a:lnTo>
                  <a:lnTo>
                    <a:pt x="169268" y="206796"/>
                  </a:lnTo>
                  <a:lnTo>
                    <a:pt x="186114" y="207882"/>
                  </a:lnTo>
                  <a:lnTo>
                    <a:pt x="219572" y="210543"/>
                  </a:lnTo>
                  <a:lnTo>
                    <a:pt x="282966" y="237008"/>
                  </a:lnTo>
                  <a:lnTo>
                    <a:pt x="307410" y="256348"/>
                  </a:lnTo>
                  <a:lnTo>
                    <a:pt x="328301" y="283785"/>
                  </a:lnTo>
                  <a:lnTo>
                    <a:pt x="350279" y="334911"/>
                  </a:lnTo>
                  <a:lnTo>
                    <a:pt x="351432" y="355841"/>
                  </a:lnTo>
                  <a:lnTo>
                    <a:pt x="346875" y="375671"/>
                  </a:lnTo>
                  <a:lnTo>
                    <a:pt x="324886" y="407465"/>
                  </a:lnTo>
                  <a:lnTo>
                    <a:pt x="310510" y="420842"/>
                  </a:lnTo>
                  <a:lnTo>
                    <a:pt x="269566" y="438961"/>
                  </a:lnTo>
                  <a:lnTo>
                    <a:pt x="216765" y="448216"/>
                  </a:lnTo>
                  <a:lnTo>
                    <a:pt x="155209" y="447705"/>
                  </a:lnTo>
                  <a:lnTo>
                    <a:pt x="120467" y="434720"/>
                  </a:lnTo>
                  <a:lnTo>
                    <a:pt x="94757" y="4189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6135" y="4242658"/>
              <a:ext cx="186145" cy="189807"/>
            </a:xfrm>
            <a:custGeom>
              <a:avLst/>
              <a:gdLst/>
              <a:ahLst/>
              <a:cxnLst/>
              <a:rect l="0" t="0" r="0" b="0"/>
              <a:pathLst>
                <a:path w="186145" h="189807">
                  <a:moveTo>
                    <a:pt x="122973" y="74026"/>
                  </a:moveTo>
                  <a:lnTo>
                    <a:pt x="103845" y="21321"/>
                  </a:lnTo>
                  <a:lnTo>
                    <a:pt x="92635" y="5367"/>
                  </a:lnTo>
                  <a:lnTo>
                    <a:pt x="84030" y="1348"/>
                  </a:lnTo>
                  <a:lnTo>
                    <a:pt x="61992" y="0"/>
                  </a:lnTo>
                  <a:lnTo>
                    <a:pt x="28866" y="11408"/>
                  </a:lnTo>
                  <a:lnTo>
                    <a:pt x="13687" y="26308"/>
                  </a:lnTo>
                  <a:lnTo>
                    <a:pt x="8002" y="35195"/>
                  </a:lnTo>
                  <a:lnTo>
                    <a:pt x="0" y="75648"/>
                  </a:lnTo>
                  <a:lnTo>
                    <a:pt x="5702" y="132144"/>
                  </a:lnTo>
                  <a:lnTo>
                    <a:pt x="11581" y="156008"/>
                  </a:lnTo>
                  <a:lnTo>
                    <a:pt x="24333" y="175193"/>
                  </a:lnTo>
                  <a:lnTo>
                    <a:pt x="32646" y="183585"/>
                  </a:lnTo>
                  <a:lnTo>
                    <a:pt x="41698" y="188009"/>
                  </a:lnTo>
                  <a:lnTo>
                    <a:pt x="61115" y="189806"/>
                  </a:lnTo>
                  <a:lnTo>
                    <a:pt x="78323" y="183585"/>
                  </a:lnTo>
                  <a:lnTo>
                    <a:pt x="86188" y="178651"/>
                  </a:lnTo>
                  <a:lnTo>
                    <a:pt x="98045" y="160690"/>
                  </a:lnTo>
                  <a:lnTo>
                    <a:pt x="117784" y="104762"/>
                  </a:lnTo>
                  <a:lnTo>
                    <a:pt x="121436" y="75074"/>
                  </a:lnTo>
                  <a:lnTo>
                    <a:pt x="132414" y="116756"/>
                  </a:lnTo>
                  <a:lnTo>
                    <a:pt x="162359" y="154363"/>
                  </a:lnTo>
                  <a:lnTo>
                    <a:pt x="167948" y="157999"/>
                  </a:lnTo>
                  <a:lnTo>
                    <a:pt x="172843" y="159254"/>
                  </a:lnTo>
                  <a:lnTo>
                    <a:pt x="186144" y="1582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8064" y="4233919"/>
              <a:ext cx="123201" cy="173021"/>
            </a:xfrm>
            <a:custGeom>
              <a:avLst/>
              <a:gdLst/>
              <a:ahLst/>
              <a:cxnLst/>
              <a:rect l="0" t="0" r="0" b="0"/>
              <a:pathLst>
                <a:path w="123201" h="173021">
                  <a:moveTo>
                    <a:pt x="102143" y="9065"/>
                  </a:moveTo>
                  <a:lnTo>
                    <a:pt x="64665" y="732"/>
                  </a:lnTo>
                  <a:lnTo>
                    <a:pt x="52591" y="0"/>
                  </a:lnTo>
                  <a:lnTo>
                    <a:pt x="32936" y="5426"/>
                  </a:lnTo>
                  <a:lnTo>
                    <a:pt x="24420" y="10149"/>
                  </a:lnTo>
                  <a:lnTo>
                    <a:pt x="11837" y="24755"/>
                  </a:lnTo>
                  <a:lnTo>
                    <a:pt x="3515" y="44114"/>
                  </a:lnTo>
                  <a:lnTo>
                    <a:pt x="0" y="81321"/>
                  </a:lnTo>
                  <a:lnTo>
                    <a:pt x="3324" y="108250"/>
                  </a:lnTo>
                  <a:lnTo>
                    <a:pt x="14939" y="129576"/>
                  </a:lnTo>
                  <a:lnTo>
                    <a:pt x="45403" y="162331"/>
                  </a:lnTo>
                  <a:lnTo>
                    <a:pt x="66007" y="170770"/>
                  </a:lnTo>
                  <a:lnTo>
                    <a:pt x="78052" y="173020"/>
                  </a:lnTo>
                  <a:lnTo>
                    <a:pt x="97675" y="169282"/>
                  </a:lnTo>
                  <a:lnTo>
                    <a:pt x="123200" y="1564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97158" y="4158756"/>
              <a:ext cx="29392" cy="273742"/>
            </a:xfrm>
            <a:custGeom>
              <a:avLst/>
              <a:gdLst/>
              <a:ahLst/>
              <a:cxnLst/>
              <a:rect l="0" t="0" r="0" b="0"/>
              <a:pathLst>
                <a:path w="29392" h="273742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8614" y="164802"/>
                  </a:lnTo>
                  <a:lnTo>
                    <a:pt x="19611" y="217950"/>
                  </a:lnTo>
                  <a:lnTo>
                    <a:pt x="29391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37729" y="4200870"/>
              <a:ext cx="94106" cy="178986"/>
            </a:xfrm>
            <a:custGeom>
              <a:avLst/>
              <a:gdLst/>
              <a:ahLst/>
              <a:cxnLst/>
              <a:rect l="0" t="0" r="0" b="0"/>
              <a:pathLst>
                <a:path w="94106" h="178986">
                  <a:moveTo>
                    <a:pt x="83576" y="0"/>
                  </a:moveTo>
                  <a:lnTo>
                    <a:pt x="34078" y="59593"/>
                  </a:lnTo>
                  <a:lnTo>
                    <a:pt x="7689" y="75109"/>
                  </a:lnTo>
                  <a:lnTo>
                    <a:pt x="2569" y="81658"/>
                  </a:lnTo>
                  <a:lnTo>
                    <a:pt x="326" y="89534"/>
                  </a:lnTo>
                  <a:lnTo>
                    <a:pt x="0" y="98294"/>
                  </a:lnTo>
                  <a:lnTo>
                    <a:pt x="5877" y="114266"/>
                  </a:lnTo>
                  <a:lnTo>
                    <a:pt x="28714" y="143584"/>
                  </a:lnTo>
                  <a:lnTo>
                    <a:pt x="54453" y="164856"/>
                  </a:lnTo>
                  <a:lnTo>
                    <a:pt x="71022" y="172706"/>
                  </a:lnTo>
                  <a:lnTo>
                    <a:pt x="94105" y="1789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469458" y="4148228"/>
              <a:ext cx="109817" cy="357970"/>
            </a:xfrm>
            <a:custGeom>
              <a:avLst/>
              <a:gdLst/>
              <a:ahLst/>
              <a:cxnLst/>
              <a:rect l="0" t="0" r="0" b="0"/>
              <a:pathLst>
                <a:path w="109817" h="357970">
                  <a:moveTo>
                    <a:pt x="109816" y="0"/>
                  </a:moveTo>
                  <a:lnTo>
                    <a:pt x="65854" y="20243"/>
                  </a:lnTo>
                  <a:lnTo>
                    <a:pt x="41158" y="39403"/>
                  </a:lnTo>
                  <a:lnTo>
                    <a:pt x="24612" y="65487"/>
                  </a:lnTo>
                  <a:lnTo>
                    <a:pt x="4865" y="122357"/>
                  </a:lnTo>
                  <a:lnTo>
                    <a:pt x="0" y="151477"/>
                  </a:lnTo>
                  <a:lnTo>
                    <a:pt x="3289" y="201886"/>
                  </a:lnTo>
                  <a:lnTo>
                    <a:pt x="9875" y="250968"/>
                  </a:lnTo>
                  <a:lnTo>
                    <a:pt x="30846" y="293289"/>
                  </a:lnTo>
                  <a:lnTo>
                    <a:pt x="64423" y="332741"/>
                  </a:lnTo>
                  <a:lnTo>
                    <a:pt x="109816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31072" y="4268980"/>
              <a:ext cx="131510" cy="212743"/>
            </a:xfrm>
            <a:custGeom>
              <a:avLst/>
              <a:gdLst/>
              <a:ahLst/>
              <a:cxnLst/>
              <a:rect l="0" t="0" r="0" b="0"/>
              <a:pathLst>
                <a:path w="131510" h="212743">
                  <a:moveTo>
                    <a:pt x="95601" y="5590"/>
                  </a:moveTo>
                  <a:lnTo>
                    <a:pt x="78834" y="0"/>
                  </a:lnTo>
                  <a:lnTo>
                    <a:pt x="61243" y="376"/>
                  </a:lnTo>
                  <a:lnTo>
                    <a:pt x="41726" y="5612"/>
                  </a:lnTo>
                  <a:lnTo>
                    <a:pt x="21354" y="15738"/>
                  </a:lnTo>
                  <a:lnTo>
                    <a:pt x="6841" y="31157"/>
                  </a:lnTo>
                  <a:lnTo>
                    <a:pt x="1332" y="40182"/>
                  </a:lnTo>
                  <a:lnTo>
                    <a:pt x="0" y="48539"/>
                  </a:lnTo>
                  <a:lnTo>
                    <a:pt x="1451" y="56449"/>
                  </a:lnTo>
                  <a:lnTo>
                    <a:pt x="4759" y="64062"/>
                  </a:lnTo>
                  <a:lnTo>
                    <a:pt x="17792" y="75641"/>
                  </a:lnTo>
                  <a:lnTo>
                    <a:pt x="75108" y="100026"/>
                  </a:lnTo>
                  <a:lnTo>
                    <a:pt x="116769" y="119910"/>
                  </a:lnTo>
                  <a:lnTo>
                    <a:pt x="123751" y="128597"/>
                  </a:lnTo>
                  <a:lnTo>
                    <a:pt x="131509" y="150726"/>
                  </a:lnTo>
                  <a:lnTo>
                    <a:pt x="130287" y="183904"/>
                  </a:lnTo>
                  <a:lnTo>
                    <a:pt x="125744" y="192316"/>
                  </a:lnTo>
                  <a:lnTo>
                    <a:pt x="111338" y="204782"/>
                  </a:lnTo>
                  <a:lnTo>
                    <a:pt x="90117" y="211103"/>
                  </a:lnTo>
                  <a:lnTo>
                    <a:pt x="66257" y="212742"/>
                  </a:lnTo>
                  <a:lnTo>
                    <a:pt x="35434" y="207088"/>
                  </a:lnTo>
                  <a:lnTo>
                    <a:pt x="11373" y="1951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39476" y="4322375"/>
              <a:ext cx="150411" cy="160222"/>
            </a:xfrm>
            <a:custGeom>
              <a:avLst/>
              <a:gdLst/>
              <a:ahLst/>
              <a:cxnLst/>
              <a:rect l="0" t="0" r="0" b="0"/>
              <a:pathLst>
                <a:path w="150411" h="160222">
                  <a:moveTo>
                    <a:pt x="97767" y="57480"/>
                  </a:moveTo>
                  <a:lnTo>
                    <a:pt x="77524" y="13517"/>
                  </a:lnTo>
                  <a:lnTo>
                    <a:pt x="69064" y="7114"/>
                  </a:lnTo>
                  <a:lnTo>
                    <a:pt x="47185" y="0"/>
                  </a:lnTo>
                  <a:lnTo>
                    <a:pt x="37140" y="1613"/>
                  </a:lnTo>
                  <a:lnTo>
                    <a:pt x="19739" y="12763"/>
                  </a:lnTo>
                  <a:lnTo>
                    <a:pt x="2378" y="38771"/>
                  </a:lnTo>
                  <a:lnTo>
                    <a:pt x="0" y="58523"/>
                  </a:lnTo>
                  <a:lnTo>
                    <a:pt x="14199" y="120742"/>
                  </a:lnTo>
                  <a:lnTo>
                    <a:pt x="22021" y="140578"/>
                  </a:lnTo>
                  <a:lnTo>
                    <a:pt x="33297" y="157194"/>
                  </a:lnTo>
                  <a:lnTo>
                    <a:pt x="40749" y="160221"/>
                  </a:lnTo>
                  <a:lnTo>
                    <a:pt x="49226" y="159899"/>
                  </a:lnTo>
                  <a:lnTo>
                    <a:pt x="58388" y="157344"/>
                  </a:lnTo>
                  <a:lnTo>
                    <a:pt x="65665" y="152132"/>
                  </a:lnTo>
                  <a:lnTo>
                    <a:pt x="76870" y="136982"/>
                  </a:lnTo>
                  <a:lnTo>
                    <a:pt x="85191" y="99614"/>
                  </a:lnTo>
                  <a:lnTo>
                    <a:pt x="88971" y="114677"/>
                  </a:lnTo>
                  <a:lnTo>
                    <a:pt x="98147" y="128134"/>
                  </a:lnTo>
                  <a:lnTo>
                    <a:pt x="113144" y="138795"/>
                  </a:lnTo>
                  <a:lnTo>
                    <a:pt x="129168" y="145093"/>
                  </a:lnTo>
                  <a:lnTo>
                    <a:pt x="135079" y="145134"/>
                  </a:lnTo>
                  <a:lnTo>
                    <a:pt x="150410" y="1417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21471" y="4349984"/>
              <a:ext cx="410612" cy="208856"/>
            </a:xfrm>
            <a:custGeom>
              <a:avLst/>
              <a:gdLst/>
              <a:ahLst/>
              <a:cxnLst/>
              <a:rect l="0" t="0" r="0" b="0"/>
              <a:pathLst>
                <a:path w="410612" h="208856">
                  <a:moveTo>
                    <a:pt x="0" y="61456"/>
                  </a:moveTo>
                  <a:lnTo>
                    <a:pt x="15619" y="107142"/>
                  </a:lnTo>
                  <a:lnTo>
                    <a:pt x="12299" y="52839"/>
                  </a:lnTo>
                  <a:lnTo>
                    <a:pt x="16385" y="30720"/>
                  </a:lnTo>
                  <a:lnTo>
                    <a:pt x="22622" y="24588"/>
                  </a:lnTo>
                  <a:lnTo>
                    <a:pt x="31459" y="21670"/>
                  </a:lnTo>
                  <a:lnTo>
                    <a:pt x="42029" y="20894"/>
                  </a:lnTo>
                  <a:lnTo>
                    <a:pt x="50246" y="23886"/>
                  </a:lnTo>
                  <a:lnTo>
                    <a:pt x="62496" y="36569"/>
                  </a:lnTo>
                  <a:lnTo>
                    <a:pt x="81558" y="63441"/>
                  </a:lnTo>
                  <a:lnTo>
                    <a:pt x="87128" y="66289"/>
                  </a:lnTo>
                  <a:lnTo>
                    <a:pt x="92010" y="64678"/>
                  </a:lnTo>
                  <a:lnTo>
                    <a:pt x="122688" y="31031"/>
                  </a:lnTo>
                  <a:lnTo>
                    <a:pt x="144995" y="24538"/>
                  </a:lnTo>
                  <a:lnTo>
                    <a:pt x="155155" y="25145"/>
                  </a:lnTo>
                  <a:lnTo>
                    <a:pt x="172683" y="32060"/>
                  </a:lnTo>
                  <a:lnTo>
                    <a:pt x="185153" y="46051"/>
                  </a:lnTo>
                  <a:lnTo>
                    <a:pt x="210187" y="104066"/>
                  </a:lnTo>
                  <a:lnTo>
                    <a:pt x="224532" y="145782"/>
                  </a:lnTo>
                  <a:lnTo>
                    <a:pt x="228067" y="149259"/>
                  </a:lnTo>
                  <a:lnTo>
                    <a:pt x="231593" y="148067"/>
                  </a:lnTo>
                  <a:lnTo>
                    <a:pt x="248385" y="132742"/>
                  </a:lnTo>
                  <a:lnTo>
                    <a:pt x="285500" y="112192"/>
                  </a:lnTo>
                  <a:lnTo>
                    <a:pt x="342288" y="90133"/>
                  </a:lnTo>
                  <a:lnTo>
                    <a:pt x="351024" y="84084"/>
                  </a:lnTo>
                  <a:lnTo>
                    <a:pt x="356849" y="75371"/>
                  </a:lnTo>
                  <a:lnTo>
                    <a:pt x="363320" y="53213"/>
                  </a:lnTo>
                  <a:lnTo>
                    <a:pt x="362706" y="43092"/>
                  </a:lnTo>
                  <a:lnTo>
                    <a:pt x="355785" y="25608"/>
                  </a:lnTo>
                  <a:lnTo>
                    <a:pt x="333145" y="2611"/>
                  </a:lnTo>
                  <a:lnTo>
                    <a:pt x="325042" y="0"/>
                  </a:lnTo>
                  <a:lnTo>
                    <a:pt x="317300" y="598"/>
                  </a:lnTo>
                  <a:lnTo>
                    <a:pt x="309800" y="3337"/>
                  </a:lnTo>
                  <a:lnTo>
                    <a:pt x="295226" y="15738"/>
                  </a:lnTo>
                  <a:lnTo>
                    <a:pt x="288065" y="23958"/>
                  </a:lnTo>
                  <a:lnTo>
                    <a:pt x="280107" y="45570"/>
                  </a:lnTo>
                  <a:lnTo>
                    <a:pt x="277740" y="69604"/>
                  </a:lnTo>
                  <a:lnTo>
                    <a:pt x="288768" y="124314"/>
                  </a:lnTo>
                  <a:lnTo>
                    <a:pt x="301477" y="142425"/>
                  </a:lnTo>
                  <a:lnTo>
                    <a:pt x="341084" y="179180"/>
                  </a:lnTo>
                  <a:lnTo>
                    <a:pt x="401497" y="205437"/>
                  </a:lnTo>
                  <a:lnTo>
                    <a:pt x="410611" y="208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68911" y="4316684"/>
              <a:ext cx="155230" cy="294799"/>
            </a:xfrm>
            <a:custGeom>
              <a:avLst/>
              <a:gdLst/>
              <a:ahLst/>
              <a:cxnLst/>
              <a:rect l="0" t="0" r="0" b="0"/>
              <a:pathLst>
                <a:path w="155230" h="294799">
                  <a:moveTo>
                    <a:pt x="0" y="0"/>
                  </a:moveTo>
                  <a:lnTo>
                    <a:pt x="60874" y="42661"/>
                  </a:lnTo>
                  <a:lnTo>
                    <a:pt x="119234" y="100627"/>
                  </a:lnTo>
                  <a:lnTo>
                    <a:pt x="148818" y="157083"/>
                  </a:lnTo>
                  <a:lnTo>
                    <a:pt x="155229" y="194851"/>
                  </a:lnTo>
                  <a:lnTo>
                    <a:pt x="151539" y="230089"/>
                  </a:lnTo>
                  <a:lnTo>
                    <a:pt x="143000" y="248880"/>
                  </a:lnTo>
                  <a:lnTo>
                    <a:pt x="105286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42653" y="431668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674238" y="4405851"/>
              <a:ext cx="84229" cy="16119"/>
            </a:xfrm>
            <a:custGeom>
              <a:avLst/>
              <a:gdLst/>
              <a:ahLst/>
              <a:cxnLst/>
              <a:rect l="0" t="0" r="0" b="0"/>
              <a:pathLst>
                <a:path w="84229" h="16119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053264" y="4316684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5589" y="58617"/>
                  </a:lnTo>
                  <a:lnTo>
                    <a:pt x="9553" y="113960"/>
                  </a:lnTo>
                  <a:lnTo>
                    <a:pt x="13455" y="173765"/>
                  </a:lnTo>
                  <a:lnTo>
                    <a:pt x="25144" y="22565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916777" y="4337741"/>
              <a:ext cx="147016" cy="145374"/>
            </a:xfrm>
            <a:custGeom>
              <a:avLst/>
              <a:gdLst/>
              <a:ahLst/>
              <a:cxnLst/>
              <a:rect l="0" t="0" r="0" b="0"/>
              <a:pathLst>
                <a:path w="147016" h="145374">
                  <a:moveTo>
                    <a:pt x="147015" y="115813"/>
                  </a:moveTo>
                  <a:lnTo>
                    <a:pt x="93141" y="133772"/>
                  </a:lnTo>
                  <a:lnTo>
                    <a:pt x="48896" y="144360"/>
                  </a:lnTo>
                  <a:lnTo>
                    <a:pt x="35979" y="145373"/>
                  </a:lnTo>
                  <a:lnTo>
                    <a:pt x="15388" y="140259"/>
                  </a:lnTo>
                  <a:lnTo>
                    <a:pt x="6621" y="135620"/>
                  </a:lnTo>
                  <a:lnTo>
                    <a:pt x="1946" y="129018"/>
                  </a:lnTo>
                  <a:lnTo>
                    <a:pt x="0" y="121107"/>
                  </a:lnTo>
                  <a:lnTo>
                    <a:pt x="5281" y="77604"/>
                  </a:lnTo>
                  <a:lnTo>
                    <a:pt x="17838" y="19476"/>
                  </a:lnTo>
                  <a:lnTo>
                    <a:pt x="2067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57772" y="4258105"/>
              <a:ext cx="155955" cy="329126"/>
            </a:xfrm>
            <a:custGeom>
              <a:avLst/>
              <a:gdLst/>
              <a:ahLst/>
              <a:cxnLst/>
              <a:rect l="0" t="0" r="0" b="0"/>
              <a:pathLst>
                <a:path w="155955" h="329126">
                  <a:moveTo>
                    <a:pt x="137647" y="111221"/>
                  </a:moveTo>
                  <a:lnTo>
                    <a:pt x="94986" y="165336"/>
                  </a:lnTo>
                  <a:lnTo>
                    <a:pt x="68772" y="216700"/>
                  </a:lnTo>
                  <a:lnTo>
                    <a:pt x="58488" y="249319"/>
                  </a:lnTo>
                  <a:lnTo>
                    <a:pt x="56091" y="288100"/>
                  </a:lnTo>
                  <a:lnTo>
                    <a:pt x="59676" y="315396"/>
                  </a:lnTo>
                  <a:lnTo>
                    <a:pt x="65779" y="323377"/>
                  </a:lnTo>
                  <a:lnTo>
                    <a:pt x="74527" y="327527"/>
                  </a:lnTo>
                  <a:lnTo>
                    <a:pt x="85039" y="329125"/>
                  </a:lnTo>
                  <a:lnTo>
                    <a:pt x="102957" y="324661"/>
                  </a:lnTo>
                  <a:lnTo>
                    <a:pt x="133525" y="302731"/>
                  </a:lnTo>
                  <a:lnTo>
                    <a:pt x="149424" y="277149"/>
                  </a:lnTo>
                  <a:lnTo>
                    <a:pt x="155954" y="241754"/>
                  </a:lnTo>
                  <a:lnTo>
                    <a:pt x="152300" y="207219"/>
                  </a:lnTo>
                  <a:lnTo>
                    <a:pt x="143770" y="188592"/>
                  </a:lnTo>
                  <a:lnTo>
                    <a:pt x="138219" y="180349"/>
                  </a:lnTo>
                  <a:lnTo>
                    <a:pt x="122694" y="168071"/>
                  </a:lnTo>
                  <a:lnTo>
                    <a:pt x="89720" y="145067"/>
                  </a:lnTo>
                  <a:lnTo>
                    <a:pt x="32409" y="90115"/>
                  </a:lnTo>
                  <a:lnTo>
                    <a:pt x="4296" y="62078"/>
                  </a:lnTo>
                  <a:lnTo>
                    <a:pt x="783" y="53893"/>
                  </a:lnTo>
                  <a:lnTo>
                    <a:pt x="0" y="35439"/>
                  </a:lnTo>
                  <a:lnTo>
                    <a:pt x="6671" y="18659"/>
                  </a:lnTo>
                  <a:lnTo>
                    <a:pt x="11725" y="10908"/>
                  </a:lnTo>
                  <a:lnTo>
                    <a:pt x="19774" y="5742"/>
                  </a:lnTo>
                  <a:lnTo>
                    <a:pt x="41195" y="0"/>
                  </a:lnTo>
                  <a:lnTo>
                    <a:pt x="51119" y="809"/>
                  </a:lnTo>
                  <a:lnTo>
                    <a:pt x="95533" y="1646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74404" y="4548311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463875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558632" y="4518522"/>
              <a:ext cx="136871" cy="145603"/>
            </a:xfrm>
            <a:custGeom>
              <a:avLst/>
              <a:gdLst/>
              <a:ahLst/>
              <a:cxnLst/>
              <a:rect l="0" t="0" r="0" b="0"/>
              <a:pathLst>
                <a:path w="136871" h="145603">
                  <a:moveTo>
                    <a:pt x="0" y="71903"/>
                  </a:moveTo>
                  <a:lnTo>
                    <a:pt x="15641" y="98289"/>
                  </a:lnTo>
                  <a:lnTo>
                    <a:pt x="23719" y="121454"/>
                  </a:lnTo>
                  <a:lnTo>
                    <a:pt x="26341" y="124824"/>
                  </a:lnTo>
                  <a:lnTo>
                    <a:pt x="28089" y="122392"/>
                  </a:lnTo>
                  <a:lnTo>
                    <a:pt x="29254" y="116090"/>
                  </a:lnTo>
                  <a:lnTo>
                    <a:pt x="22945" y="59336"/>
                  </a:lnTo>
                  <a:lnTo>
                    <a:pt x="24736" y="21776"/>
                  </a:lnTo>
                  <a:lnTo>
                    <a:pt x="27019" y="10409"/>
                  </a:lnTo>
                  <a:lnTo>
                    <a:pt x="33220" y="4000"/>
                  </a:lnTo>
                  <a:lnTo>
                    <a:pt x="42034" y="898"/>
                  </a:lnTo>
                  <a:lnTo>
                    <a:pt x="52589" y="0"/>
                  </a:lnTo>
                  <a:lnTo>
                    <a:pt x="70556" y="5241"/>
                  </a:lnTo>
                  <a:lnTo>
                    <a:pt x="78623" y="9914"/>
                  </a:lnTo>
                  <a:lnTo>
                    <a:pt x="90705" y="24465"/>
                  </a:lnTo>
                  <a:lnTo>
                    <a:pt x="123791" y="82888"/>
                  </a:lnTo>
                  <a:lnTo>
                    <a:pt x="132995" y="114152"/>
                  </a:lnTo>
                  <a:lnTo>
                    <a:pt x="136870" y="1456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653388" y="4271625"/>
              <a:ext cx="168457" cy="171012"/>
            </a:xfrm>
            <a:custGeom>
              <a:avLst/>
              <a:gdLst/>
              <a:ahLst/>
              <a:cxnLst/>
              <a:rect l="0" t="0" r="0" b="0"/>
              <a:pathLst>
                <a:path w="168457" h="171012">
                  <a:moveTo>
                    <a:pt x="0" y="24001"/>
                  </a:moveTo>
                  <a:lnTo>
                    <a:pt x="17981" y="8361"/>
                  </a:lnTo>
                  <a:lnTo>
                    <a:pt x="34898" y="282"/>
                  </a:lnTo>
                  <a:lnTo>
                    <a:pt x="43153" y="0"/>
                  </a:lnTo>
                  <a:lnTo>
                    <a:pt x="58563" y="5925"/>
                  </a:lnTo>
                  <a:lnTo>
                    <a:pt x="70092" y="19477"/>
                  </a:lnTo>
                  <a:lnTo>
                    <a:pt x="87025" y="56773"/>
                  </a:lnTo>
                  <a:lnTo>
                    <a:pt x="92466" y="93113"/>
                  </a:lnTo>
                  <a:lnTo>
                    <a:pt x="88489" y="133516"/>
                  </a:lnTo>
                  <a:lnTo>
                    <a:pt x="79883" y="154953"/>
                  </a:lnTo>
                  <a:lnTo>
                    <a:pt x="74312" y="163945"/>
                  </a:lnTo>
                  <a:lnTo>
                    <a:pt x="67089" y="168770"/>
                  </a:lnTo>
                  <a:lnTo>
                    <a:pt x="49705" y="171011"/>
                  </a:lnTo>
                  <a:lnTo>
                    <a:pt x="42495" y="167631"/>
                  </a:lnTo>
                  <a:lnTo>
                    <a:pt x="31365" y="154517"/>
                  </a:lnTo>
                  <a:lnTo>
                    <a:pt x="24111" y="121814"/>
                  </a:lnTo>
                  <a:lnTo>
                    <a:pt x="28654" y="102179"/>
                  </a:lnTo>
                  <a:lnTo>
                    <a:pt x="33140" y="93667"/>
                  </a:lnTo>
                  <a:lnTo>
                    <a:pt x="40811" y="89163"/>
                  </a:lnTo>
                  <a:lnTo>
                    <a:pt x="61812" y="87277"/>
                  </a:lnTo>
                  <a:lnTo>
                    <a:pt x="106187" y="96769"/>
                  </a:lnTo>
                  <a:lnTo>
                    <a:pt x="168456" y="1292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2814514" y="4086433"/>
            <a:ext cx="1236716" cy="745766"/>
          </a:xfrm>
          <a:custGeom>
            <a:avLst/>
            <a:gdLst/>
            <a:ahLst/>
            <a:cxnLst/>
            <a:rect l="0" t="0" r="0" b="0"/>
            <a:pathLst>
              <a:path w="1236716" h="745766">
                <a:moveTo>
                  <a:pt x="249278" y="30209"/>
                </a:moveTo>
                <a:lnTo>
                  <a:pt x="194234" y="46998"/>
                </a:lnTo>
                <a:lnTo>
                  <a:pt x="134766" y="56293"/>
                </a:lnTo>
                <a:lnTo>
                  <a:pt x="72660" y="64190"/>
                </a:lnTo>
                <a:lnTo>
                  <a:pt x="39410" y="76152"/>
                </a:lnTo>
                <a:lnTo>
                  <a:pt x="28647" y="81895"/>
                </a:lnTo>
                <a:lnTo>
                  <a:pt x="13570" y="97634"/>
                </a:lnTo>
                <a:lnTo>
                  <a:pt x="4139" y="117498"/>
                </a:lnTo>
                <a:lnTo>
                  <a:pt x="0" y="153819"/>
                </a:lnTo>
                <a:lnTo>
                  <a:pt x="5954" y="214423"/>
                </a:lnTo>
                <a:lnTo>
                  <a:pt x="15297" y="269195"/>
                </a:lnTo>
                <a:lnTo>
                  <a:pt x="28408" y="325074"/>
                </a:lnTo>
                <a:lnTo>
                  <a:pt x="45757" y="387970"/>
                </a:lnTo>
                <a:lnTo>
                  <a:pt x="63279" y="449704"/>
                </a:lnTo>
                <a:lnTo>
                  <a:pt x="80823" y="503775"/>
                </a:lnTo>
                <a:lnTo>
                  <a:pt x="88231" y="538632"/>
                </a:lnTo>
                <a:lnTo>
                  <a:pt x="92304" y="563841"/>
                </a:lnTo>
                <a:lnTo>
                  <a:pt x="114888" y="619368"/>
                </a:lnTo>
                <a:lnTo>
                  <a:pt x="126141" y="651261"/>
                </a:lnTo>
                <a:lnTo>
                  <a:pt x="133261" y="658323"/>
                </a:lnTo>
                <a:lnTo>
                  <a:pt x="153652" y="666170"/>
                </a:lnTo>
                <a:lnTo>
                  <a:pt x="204869" y="671207"/>
                </a:lnTo>
                <a:lnTo>
                  <a:pt x="260047" y="672202"/>
                </a:lnTo>
                <a:lnTo>
                  <a:pt x="310417" y="666810"/>
                </a:lnTo>
                <a:lnTo>
                  <a:pt x="370973" y="662885"/>
                </a:lnTo>
                <a:lnTo>
                  <a:pt x="421946" y="662205"/>
                </a:lnTo>
                <a:lnTo>
                  <a:pt x="474094" y="663173"/>
                </a:lnTo>
                <a:lnTo>
                  <a:pt x="526590" y="669180"/>
                </a:lnTo>
                <a:lnTo>
                  <a:pt x="576850" y="672649"/>
                </a:lnTo>
                <a:lnTo>
                  <a:pt x="632698" y="680589"/>
                </a:lnTo>
                <a:lnTo>
                  <a:pt x="688184" y="688094"/>
                </a:lnTo>
                <a:lnTo>
                  <a:pt x="742515" y="693606"/>
                </a:lnTo>
                <a:lnTo>
                  <a:pt x="805239" y="704746"/>
                </a:lnTo>
                <a:lnTo>
                  <a:pt x="863036" y="712623"/>
                </a:lnTo>
                <a:lnTo>
                  <a:pt x="918343" y="715348"/>
                </a:lnTo>
                <a:lnTo>
                  <a:pt x="980707" y="723576"/>
                </a:lnTo>
                <a:lnTo>
                  <a:pt x="1041302" y="736343"/>
                </a:lnTo>
                <a:lnTo>
                  <a:pt x="1101128" y="744211"/>
                </a:lnTo>
                <a:lnTo>
                  <a:pt x="1160865" y="745765"/>
                </a:lnTo>
                <a:lnTo>
                  <a:pt x="1201261" y="743694"/>
                </a:lnTo>
                <a:lnTo>
                  <a:pt x="1220643" y="734918"/>
                </a:lnTo>
                <a:lnTo>
                  <a:pt x="1226748" y="726963"/>
                </a:lnTo>
                <a:lnTo>
                  <a:pt x="1233531" y="705645"/>
                </a:lnTo>
                <a:lnTo>
                  <a:pt x="1236715" y="655002"/>
                </a:lnTo>
                <a:lnTo>
                  <a:pt x="1224162" y="599224"/>
                </a:lnTo>
                <a:lnTo>
                  <a:pt x="1207272" y="546168"/>
                </a:lnTo>
                <a:lnTo>
                  <a:pt x="1182575" y="486236"/>
                </a:lnTo>
                <a:lnTo>
                  <a:pt x="1162180" y="430727"/>
                </a:lnTo>
                <a:lnTo>
                  <a:pt x="1144257" y="369374"/>
                </a:lnTo>
                <a:lnTo>
                  <a:pt x="1119425" y="307540"/>
                </a:lnTo>
                <a:lnTo>
                  <a:pt x="1099012" y="251780"/>
                </a:lnTo>
                <a:lnTo>
                  <a:pt x="1072754" y="198727"/>
                </a:lnTo>
                <a:lnTo>
                  <a:pt x="1049642" y="135499"/>
                </a:lnTo>
                <a:lnTo>
                  <a:pt x="1030753" y="84022"/>
                </a:lnTo>
                <a:lnTo>
                  <a:pt x="986001" y="22150"/>
                </a:lnTo>
                <a:lnTo>
                  <a:pt x="979073" y="14308"/>
                </a:lnTo>
                <a:lnTo>
                  <a:pt x="958897" y="5594"/>
                </a:lnTo>
                <a:lnTo>
                  <a:pt x="907816" y="0"/>
                </a:lnTo>
                <a:lnTo>
                  <a:pt x="847043" y="10258"/>
                </a:lnTo>
                <a:lnTo>
                  <a:pt x="792785" y="17819"/>
                </a:lnTo>
                <a:lnTo>
                  <a:pt x="735837" y="20483"/>
                </a:lnTo>
                <a:lnTo>
                  <a:pt x="672595" y="27941"/>
                </a:lnTo>
                <a:lnTo>
                  <a:pt x="622710" y="29537"/>
                </a:lnTo>
                <a:lnTo>
                  <a:pt x="569715" y="26890"/>
                </a:lnTo>
                <a:lnTo>
                  <a:pt x="509886" y="21105"/>
                </a:lnTo>
                <a:lnTo>
                  <a:pt x="453008" y="19962"/>
                </a:lnTo>
                <a:lnTo>
                  <a:pt x="396713" y="22856"/>
                </a:lnTo>
                <a:lnTo>
                  <a:pt x="340532" y="28756"/>
                </a:lnTo>
                <a:lnTo>
                  <a:pt x="277139" y="22687"/>
                </a:lnTo>
                <a:lnTo>
                  <a:pt x="215224" y="23394"/>
                </a:lnTo>
                <a:lnTo>
                  <a:pt x="152605" y="28863"/>
                </a:lnTo>
                <a:lnTo>
                  <a:pt x="90391" y="30032"/>
                </a:lnTo>
                <a:lnTo>
                  <a:pt x="70294" y="30209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421139" y="4495668"/>
            <a:ext cx="884395" cy="41923"/>
          </a:xfrm>
          <a:custGeom>
            <a:avLst/>
            <a:gdLst/>
            <a:ahLst/>
            <a:cxnLst/>
            <a:rect l="0" t="0" r="0" b="0"/>
            <a:pathLst>
              <a:path w="884395" h="41923">
                <a:moveTo>
                  <a:pt x="884394" y="31585"/>
                </a:moveTo>
                <a:lnTo>
                  <a:pt x="825777" y="37175"/>
                </a:lnTo>
                <a:lnTo>
                  <a:pt x="771603" y="41138"/>
                </a:lnTo>
                <a:lnTo>
                  <a:pt x="712723" y="41922"/>
                </a:lnTo>
                <a:lnTo>
                  <a:pt x="662343" y="38937"/>
                </a:lnTo>
                <a:lnTo>
                  <a:pt x="607251" y="33764"/>
                </a:lnTo>
                <a:lnTo>
                  <a:pt x="546474" y="32230"/>
                </a:lnTo>
                <a:lnTo>
                  <a:pt x="503750" y="30702"/>
                </a:lnTo>
                <a:lnTo>
                  <a:pt x="457466" y="26124"/>
                </a:lnTo>
                <a:lnTo>
                  <a:pt x="409599" y="23309"/>
                </a:lnTo>
                <a:lnTo>
                  <a:pt x="362199" y="22058"/>
                </a:lnTo>
                <a:lnTo>
                  <a:pt x="317735" y="21502"/>
                </a:lnTo>
                <a:lnTo>
                  <a:pt x="271457" y="18135"/>
                </a:lnTo>
                <a:lnTo>
                  <a:pt x="224763" y="13909"/>
                </a:lnTo>
                <a:lnTo>
                  <a:pt x="161353" y="11530"/>
                </a:lnTo>
                <a:lnTo>
                  <a:pt x="109550" y="9655"/>
                </a:lnTo>
                <a:lnTo>
                  <a:pt x="54296" y="338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273740" y="2295212"/>
            <a:ext cx="800167" cy="73700"/>
          </a:xfrm>
          <a:custGeom>
            <a:avLst/>
            <a:gdLst/>
            <a:ahLst/>
            <a:cxnLst/>
            <a:rect l="0" t="0" r="0" b="0"/>
            <a:pathLst>
              <a:path w="800167" h="73700">
                <a:moveTo>
                  <a:pt x="800166" y="73699"/>
                </a:moveTo>
                <a:lnTo>
                  <a:pt x="741549" y="64635"/>
                </a:lnTo>
                <a:lnTo>
                  <a:pt x="678970" y="56224"/>
                </a:lnTo>
                <a:lnTo>
                  <a:pt x="627646" y="52534"/>
                </a:lnTo>
                <a:lnTo>
                  <a:pt x="574224" y="44552"/>
                </a:lnTo>
                <a:lnTo>
                  <a:pt x="513292" y="35947"/>
                </a:lnTo>
                <a:lnTo>
                  <a:pt x="467556" y="33524"/>
                </a:lnTo>
                <a:lnTo>
                  <a:pt x="406947" y="26571"/>
                </a:lnTo>
                <a:lnTo>
                  <a:pt x="357533" y="22691"/>
                </a:lnTo>
                <a:lnTo>
                  <a:pt x="302078" y="21541"/>
                </a:lnTo>
                <a:lnTo>
                  <a:pt x="252372" y="21200"/>
                </a:lnTo>
                <a:lnTo>
                  <a:pt x="200890" y="13850"/>
                </a:lnTo>
                <a:lnTo>
                  <a:pt x="146874" y="11185"/>
                </a:lnTo>
                <a:lnTo>
                  <a:pt x="95771" y="10723"/>
                </a:lnTo>
                <a:lnTo>
                  <a:pt x="41245" y="74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5219030" y="2494763"/>
            <a:ext cx="961199" cy="526916"/>
            <a:chOff x="5219030" y="2494763"/>
            <a:chExt cx="961199" cy="526916"/>
          </a:xfrm>
        </p:grpSpPr>
        <p:sp>
          <p:nvSpPr>
            <p:cNvPr id="159" name="Freeform 158"/>
            <p:cNvSpPr/>
            <p:nvPr/>
          </p:nvSpPr>
          <p:spPr>
            <a:xfrm>
              <a:off x="5219030" y="2505782"/>
              <a:ext cx="961199" cy="515897"/>
            </a:xfrm>
            <a:custGeom>
              <a:avLst/>
              <a:gdLst/>
              <a:ahLst/>
              <a:cxnLst/>
              <a:rect l="0" t="0" r="0" b="0"/>
              <a:pathLst>
                <a:path w="961199" h="515897">
                  <a:moveTo>
                    <a:pt x="171560" y="515896"/>
                  </a:moveTo>
                  <a:lnTo>
                    <a:pt x="115901" y="476354"/>
                  </a:lnTo>
                  <a:lnTo>
                    <a:pt x="89558" y="460896"/>
                  </a:lnTo>
                  <a:lnTo>
                    <a:pt x="66935" y="438379"/>
                  </a:lnTo>
                  <a:lnTo>
                    <a:pt x="27339" y="378691"/>
                  </a:lnTo>
                  <a:lnTo>
                    <a:pt x="22770" y="368274"/>
                  </a:lnTo>
                  <a:lnTo>
                    <a:pt x="20814" y="344221"/>
                  </a:lnTo>
                  <a:lnTo>
                    <a:pt x="25013" y="320273"/>
                  </a:lnTo>
                  <a:lnTo>
                    <a:pt x="34679" y="301831"/>
                  </a:lnTo>
                  <a:lnTo>
                    <a:pt x="53012" y="288955"/>
                  </a:lnTo>
                  <a:lnTo>
                    <a:pt x="76758" y="280503"/>
                  </a:lnTo>
                  <a:lnTo>
                    <a:pt x="133250" y="275076"/>
                  </a:lnTo>
                  <a:lnTo>
                    <a:pt x="189209" y="279594"/>
                  </a:lnTo>
                  <a:lnTo>
                    <a:pt x="193855" y="283492"/>
                  </a:lnTo>
                  <a:lnTo>
                    <a:pt x="193442" y="288431"/>
                  </a:lnTo>
                  <a:lnTo>
                    <a:pt x="189658" y="294062"/>
                  </a:lnTo>
                  <a:lnTo>
                    <a:pt x="169855" y="303440"/>
                  </a:lnTo>
                  <a:lnTo>
                    <a:pt x="142726" y="309167"/>
                  </a:lnTo>
                  <a:lnTo>
                    <a:pt x="87183" y="306432"/>
                  </a:lnTo>
                  <a:lnTo>
                    <a:pt x="36740" y="299956"/>
                  </a:lnTo>
                  <a:lnTo>
                    <a:pt x="3712" y="285148"/>
                  </a:lnTo>
                  <a:lnTo>
                    <a:pt x="0" y="279006"/>
                  </a:lnTo>
                  <a:lnTo>
                    <a:pt x="1035" y="272572"/>
                  </a:lnTo>
                  <a:lnTo>
                    <a:pt x="5234" y="265943"/>
                  </a:lnTo>
                  <a:lnTo>
                    <a:pt x="19259" y="255457"/>
                  </a:lnTo>
                  <a:lnTo>
                    <a:pt x="38360" y="248067"/>
                  </a:lnTo>
                  <a:lnTo>
                    <a:pt x="88751" y="243323"/>
                  </a:lnTo>
                  <a:lnTo>
                    <a:pt x="149354" y="247975"/>
                  </a:lnTo>
                  <a:lnTo>
                    <a:pt x="202009" y="268565"/>
                  </a:lnTo>
                  <a:lnTo>
                    <a:pt x="264550" y="302060"/>
                  </a:lnTo>
                  <a:lnTo>
                    <a:pt x="325857" y="343952"/>
                  </a:lnTo>
                  <a:lnTo>
                    <a:pt x="359998" y="364994"/>
                  </a:lnTo>
                  <a:lnTo>
                    <a:pt x="363866" y="366162"/>
                  </a:lnTo>
                  <a:lnTo>
                    <a:pt x="362935" y="363431"/>
                  </a:lnTo>
                  <a:lnTo>
                    <a:pt x="358805" y="358101"/>
                  </a:lnTo>
                  <a:lnTo>
                    <a:pt x="357336" y="339700"/>
                  </a:lnTo>
                  <a:lnTo>
                    <a:pt x="359411" y="277401"/>
                  </a:lnTo>
                  <a:lnTo>
                    <a:pt x="355266" y="254311"/>
                  </a:lnTo>
                  <a:lnTo>
                    <a:pt x="339346" y="219297"/>
                  </a:lnTo>
                  <a:lnTo>
                    <a:pt x="340739" y="211708"/>
                  </a:lnTo>
                  <a:lnTo>
                    <a:pt x="344008" y="204310"/>
                  </a:lnTo>
                  <a:lnTo>
                    <a:pt x="356998" y="192970"/>
                  </a:lnTo>
                  <a:lnTo>
                    <a:pt x="406377" y="172421"/>
                  </a:lnTo>
                  <a:lnTo>
                    <a:pt x="465255" y="158017"/>
                  </a:lnTo>
                  <a:lnTo>
                    <a:pt x="527997" y="140392"/>
                  </a:lnTo>
                  <a:lnTo>
                    <a:pt x="587559" y="122834"/>
                  </a:lnTo>
                  <a:lnTo>
                    <a:pt x="647785" y="108405"/>
                  </a:lnTo>
                  <a:lnTo>
                    <a:pt x="707449" y="97290"/>
                  </a:lnTo>
                  <a:lnTo>
                    <a:pt x="761016" y="80590"/>
                  </a:lnTo>
                  <a:lnTo>
                    <a:pt x="824315" y="59650"/>
                  </a:lnTo>
                  <a:lnTo>
                    <a:pt x="887497" y="38603"/>
                  </a:lnTo>
                  <a:lnTo>
                    <a:pt x="935678" y="30632"/>
                  </a:lnTo>
                  <a:lnTo>
                    <a:pt x="954145" y="21023"/>
                  </a:lnTo>
                  <a:lnTo>
                    <a:pt x="958836" y="16355"/>
                  </a:lnTo>
                  <a:lnTo>
                    <a:pt x="960793" y="12073"/>
                  </a:lnTo>
                  <a:lnTo>
                    <a:pt x="96119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35519" y="2494763"/>
              <a:ext cx="944710" cy="115676"/>
            </a:xfrm>
            <a:custGeom>
              <a:avLst/>
              <a:gdLst/>
              <a:ahLst/>
              <a:cxnLst/>
              <a:rect l="0" t="0" r="0" b="0"/>
              <a:pathLst>
                <a:path w="944710" h="115676">
                  <a:moveTo>
                    <a:pt x="944709" y="11019"/>
                  </a:moveTo>
                  <a:lnTo>
                    <a:pt x="909812" y="40327"/>
                  </a:lnTo>
                  <a:lnTo>
                    <a:pt x="849662" y="72252"/>
                  </a:lnTo>
                  <a:lnTo>
                    <a:pt x="786756" y="98278"/>
                  </a:lnTo>
                  <a:lnTo>
                    <a:pt x="731016" y="113121"/>
                  </a:lnTo>
                  <a:lnTo>
                    <a:pt x="677370" y="115675"/>
                  </a:lnTo>
                  <a:lnTo>
                    <a:pt x="616049" y="107888"/>
                  </a:lnTo>
                  <a:lnTo>
                    <a:pt x="556241" y="97648"/>
                  </a:lnTo>
                  <a:lnTo>
                    <a:pt x="497066" y="81063"/>
                  </a:lnTo>
                  <a:lnTo>
                    <a:pt x="443638" y="74378"/>
                  </a:lnTo>
                  <a:lnTo>
                    <a:pt x="381675" y="59715"/>
                  </a:lnTo>
                  <a:lnTo>
                    <a:pt x="326738" y="54433"/>
                  </a:lnTo>
                  <a:lnTo>
                    <a:pt x="270826" y="53390"/>
                  </a:lnTo>
                  <a:lnTo>
                    <a:pt x="214721" y="53184"/>
                  </a:lnTo>
                  <a:lnTo>
                    <a:pt x="159748" y="50803"/>
                  </a:lnTo>
                  <a:lnTo>
                    <a:pt x="103045" y="29415"/>
                  </a:lnTo>
                  <a:lnTo>
                    <a:pt x="41534" y="19464"/>
                  </a:lnTo>
                  <a:lnTo>
                    <a:pt x="20383" y="12433"/>
                  </a:lnTo>
                  <a:lnTo>
                    <a:pt x="0" y="0"/>
                  </a:lnTo>
                  <a:lnTo>
                    <a:pt x="218" y="1333"/>
                  </a:lnTo>
                  <a:lnTo>
                    <a:pt x="2703" y="4562"/>
                  </a:lnTo>
                  <a:lnTo>
                    <a:pt x="22967" y="14695"/>
                  </a:lnTo>
                  <a:lnTo>
                    <a:pt x="41376" y="15382"/>
                  </a:lnTo>
                  <a:lnTo>
                    <a:pt x="99415" y="12763"/>
                  </a:lnTo>
                  <a:lnTo>
                    <a:pt x="154674" y="25749"/>
                  </a:lnTo>
                  <a:lnTo>
                    <a:pt x="207714" y="4260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386481" y="1513939"/>
            <a:ext cx="1165358" cy="509376"/>
            <a:chOff x="7386481" y="1513939"/>
            <a:chExt cx="1165358" cy="509376"/>
          </a:xfrm>
        </p:grpSpPr>
        <p:sp>
          <p:nvSpPr>
            <p:cNvPr id="162" name="Freeform 161"/>
            <p:cNvSpPr/>
            <p:nvPr/>
          </p:nvSpPr>
          <p:spPr>
            <a:xfrm>
              <a:off x="7386481" y="1513939"/>
              <a:ext cx="227300" cy="328691"/>
            </a:xfrm>
            <a:custGeom>
              <a:avLst/>
              <a:gdLst/>
              <a:ahLst/>
              <a:cxnLst/>
              <a:rect l="0" t="0" r="0" b="0"/>
              <a:pathLst>
                <a:path w="227300" h="328691">
                  <a:moveTo>
                    <a:pt x="175678" y="67178"/>
                  </a:moveTo>
                  <a:lnTo>
                    <a:pt x="146370" y="28804"/>
                  </a:lnTo>
                  <a:lnTo>
                    <a:pt x="120591" y="13174"/>
                  </a:lnTo>
                  <a:lnTo>
                    <a:pt x="90726" y="1134"/>
                  </a:lnTo>
                  <a:lnTo>
                    <a:pt x="70071" y="0"/>
                  </a:lnTo>
                  <a:lnTo>
                    <a:pt x="49193" y="4566"/>
                  </a:lnTo>
                  <a:lnTo>
                    <a:pt x="28216" y="14394"/>
                  </a:lnTo>
                  <a:lnTo>
                    <a:pt x="13433" y="29680"/>
                  </a:lnTo>
                  <a:lnTo>
                    <a:pt x="4133" y="49342"/>
                  </a:lnTo>
                  <a:lnTo>
                    <a:pt x="0" y="73679"/>
                  </a:lnTo>
                  <a:lnTo>
                    <a:pt x="4402" y="93854"/>
                  </a:lnTo>
                  <a:lnTo>
                    <a:pt x="26292" y="125869"/>
                  </a:lnTo>
                  <a:lnTo>
                    <a:pt x="51867" y="142020"/>
                  </a:lnTo>
                  <a:lnTo>
                    <a:pt x="110645" y="153289"/>
                  </a:lnTo>
                  <a:lnTo>
                    <a:pt x="172139" y="169201"/>
                  </a:lnTo>
                  <a:lnTo>
                    <a:pt x="195163" y="176082"/>
                  </a:lnTo>
                  <a:lnTo>
                    <a:pt x="203875" y="181895"/>
                  </a:lnTo>
                  <a:lnTo>
                    <a:pt x="216676" y="197712"/>
                  </a:lnTo>
                  <a:lnTo>
                    <a:pt x="224870" y="231936"/>
                  </a:lnTo>
                  <a:lnTo>
                    <a:pt x="227299" y="277302"/>
                  </a:lnTo>
                  <a:lnTo>
                    <a:pt x="224130" y="290319"/>
                  </a:lnTo>
                  <a:lnTo>
                    <a:pt x="211250" y="311021"/>
                  </a:lnTo>
                  <a:lnTo>
                    <a:pt x="187588" y="321782"/>
                  </a:lnTo>
                  <a:lnTo>
                    <a:pt x="130327" y="328690"/>
                  </a:lnTo>
                  <a:lnTo>
                    <a:pt x="83532" y="321649"/>
                  </a:lnTo>
                  <a:lnTo>
                    <a:pt x="49336" y="309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20086" y="1770630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730615" y="16864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818935" y="1546431"/>
              <a:ext cx="311764" cy="372177"/>
            </a:xfrm>
            <a:custGeom>
              <a:avLst/>
              <a:gdLst/>
              <a:ahLst/>
              <a:cxnLst/>
              <a:rect l="0" t="0" r="0" b="0"/>
              <a:pathLst>
                <a:path w="311764" h="372177">
                  <a:moveTo>
                    <a:pt x="101193" y="245256"/>
                  </a:moveTo>
                  <a:lnTo>
                    <a:pt x="90014" y="234077"/>
                  </a:lnTo>
                  <a:lnTo>
                    <a:pt x="72048" y="228589"/>
                  </a:lnTo>
                  <a:lnTo>
                    <a:pt x="60706" y="227126"/>
                  </a:lnTo>
                  <a:lnTo>
                    <a:pt x="41865" y="231739"/>
                  </a:lnTo>
                  <a:lnTo>
                    <a:pt x="10704" y="253764"/>
                  </a:lnTo>
                  <a:lnTo>
                    <a:pt x="2484" y="273214"/>
                  </a:lnTo>
                  <a:lnTo>
                    <a:pt x="0" y="296286"/>
                  </a:lnTo>
                  <a:lnTo>
                    <a:pt x="2796" y="318239"/>
                  </a:lnTo>
                  <a:lnTo>
                    <a:pt x="11058" y="336574"/>
                  </a:lnTo>
                  <a:lnTo>
                    <a:pt x="35425" y="367409"/>
                  </a:lnTo>
                  <a:lnTo>
                    <a:pt x="43309" y="371145"/>
                  </a:lnTo>
                  <a:lnTo>
                    <a:pt x="61429" y="372176"/>
                  </a:lnTo>
                  <a:lnTo>
                    <a:pt x="78061" y="365616"/>
                  </a:lnTo>
                  <a:lnTo>
                    <a:pt x="85771" y="360591"/>
                  </a:lnTo>
                  <a:lnTo>
                    <a:pt x="97459" y="345649"/>
                  </a:lnTo>
                  <a:lnTo>
                    <a:pt x="121922" y="286940"/>
                  </a:lnTo>
                  <a:lnTo>
                    <a:pt x="138584" y="226265"/>
                  </a:lnTo>
                  <a:lnTo>
                    <a:pt x="142374" y="171271"/>
                  </a:lnTo>
                  <a:lnTo>
                    <a:pt x="143123" y="115348"/>
                  </a:lnTo>
                  <a:lnTo>
                    <a:pt x="142101" y="60411"/>
                  </a:lnTo>
                  <a:lnTo>
                    <a:pt x="128648" y="3715"/>
                  </a:lnTo>
                  <a:lnTo>
                    <a:pt x="125345" y="0"/>
                  </a:lnTo>
                  <a:lnTo>
                    <a:pt x="121974" y="1034"/>
                  </a:lnTo>
                  <a:lnTo>
                    <a:pt x="118556" y="5232"/>
                  </a:lnTo>
                  <a:lnTo>
                    <a:pt x="113746" y="33498"/>
                  </a:lnTo>
                  <a:lnTo>
                    <a:pt x="108869" y="95505"/>
                  </a:lnTo>
                  <a:lnTo>
                    <a:pt x="105774" y="119038"/>
                  </a:lnTo>
                  <a:lnTo>
                    <a:pt x="110200" y="175393"/>
                  </a:lnTo>
                  <a:lnTo>
                    <a:pt x="117010" y="236915"/>
                  </a:lnTo>
                  <a:lnTo>
                    <a:pt x="129892" y="299919"/>
                  </a:lnTo>
                  <a:lnTo>
                    <a:pt x="130854" y="313284"/>
                  </a:lnTo>
                  <a:lnTo>
                    <a:pt x="133836" y="319853"/>
                  </a:lnTo>
                  <a:lnTo>
                    <a:pt x="138163" y="321894"/>
                  </a:lnTo>
                  <a:lnTo>
                    <a:pt x="196881" y="304473"/>
                  </a:lnTo>
                  <a:lnTo>
                    <a:pt x="251834" y="287311"/>
                  </a:lnTo>
                  <a:lnTo>
                    <a:pt x="288547" y="273704"/>
                  </a:lnTo>
                  <a:lnTo>
                    <a:pt x="299795" y="267731"/>
                  </a:lnTo>
                  <a:lnTo>
                    <a:pt x="306124" y="259069"/>
                  </a:lnTo>
                  <a:lnTo>
                    <a:pt x="310037" y="236967"/>
                  </a:lnTo>
                  <a:lnTo>
                    <a:pt x="304757" y="217785"/>
                  </a:lnTo>
                  <a:lnTo>
                    <a:pt x="300074" y="209394"/>
                  </a:lnTo>
                  <a:lnTo>
                    <a:pt x="292272" y="203801"/>
                  </a:lnTo>
                  <a:lnTo>
                    <a:pt x="271125" y="197585"/>
                  </a:lnTo>
                  <a:lnTo>
                    <a:pt x="238501" y="199676"/>
                  </a:lnTo>
                  <a:lnTo>
                    <a:pt x="220320" y="207840"/>
                  </a:lnTo>
                  <a:lnTo>
                    <a:pt x="212197" y="213293"/>
                  </a:lnTo>
                  <a:lnTo>
                    <a:pt x="200051" y="228710"/>
                  </a:lnTo>
                  <a:lnTo>
                    <a:pt x="191923" y="248431"/>
                  </a:lnTo>
                  <a:lnTo>
                    <a:pt x="188311" y="272793"/>
                  </a:lnTo>
                  <a:lnTo>
                    <a:pt x="192944" y="292979"/>
                  </a:lnTo>
                  <a:lnTo>
                    <a:pt x="214983" y="330592"/>
                  </a:lnTo>
                  <a:lnTo>
                    <a:pt x="223846" y="337241"/>
                  </a:lnTo>
                  <a:lnTo>
                    <a:pt x="246172" y="344630"/>
                  </a:lnTo>
                  <a:lnTo>
                    <a:pt x="299890" y="349762"/>
                  </a:lnTo>
                  <a:lnTo>
                    <a:pt x="311763" y="350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235427" y="1751768"/>
              <a:ext cx="136428" cy="178891"/>
            </a:xfrm>
            <a:custGeom>
              <a:avLst/>
              <a:gdLst/>
              <a:ahLst/>
              <a:cxnLst/>
              <a:rect l="0" t="0" r="0" b="0"/>
              <a:pathLst>
                <a:path w="136428" h="178891">
                  <a:moveTo>
                    <a:pt x="105841" y="8333"/>
                  </a:moveTo>
                  <a:lnTo>
                    <a:pt x="68363" y="0"/>
                  </a:lnTo>
                  <a:lnTo>
                    <a:pt x="44731" y="1120"/>
                  </a:lnTo>
                  <a:lnTo>
                    <a:pt x="22528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2212"/>
                  </a:lnTo>
                  <a:lnTo>
                    <a:pt x="4597" y="61995"/>
                  </a:lnTo>
                  <a:lnTo>
                    <a:pt x="11439" y="69844"/>
                  </a:lnTo>
                  <a:lnTo>
                    <a:pt x="31519" y="81685"/>
                  </a:lnTo>
                  <a:lnTo>
                    <a:pt x="89915" y="97368"/>
                  </a:lnTo>
                  <a:lnTo>
                    <a:pt x="127911" y="121587"/>
                  </a:lnTo>
                  <a:lnTo>
                    <a:pt x="133422" y="130629"/>
                  </a:lnTo>
                  <a:lnTo>
                    <a:pt x="136427" y="153154"/>
                  </a:lnTo>
                  <a:lnTo>
                    <a:pt x="133251" y="162202"/>
                  </a:lnTo>
                  <a:lnTo>
                    <a:pt x="120363" y="175375"/>
                  </a:lnTo>
                  <a:lnTo>
                    <a:pt x="99817" y="178890"/>
                  </a:lnTo>
                  <a:lnTo>
                    <a:pt x="68180" y="174292"/>
                  </a:lnTo>
                  <a:lnTo>
                    <a:pt x="42670" y="16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57081" y="17495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78138" y="18969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14760" y="1983400"/>
              <a:ext cx="1137079" cy="39915"/>
            </a:xfrm>
            <a:custGeom>
              <a:avLst/>
              <a:gdLst/>
              <a:ahLst/>
              <a:cxnLst/>
              <a:rect l="0" t="0" r="0" b="0"/>
              <a:pathLst>
                <a:path w="1137079" h="39915">
                  <a:moveTo>
                    <a:pt x="1137078" y="39914"/>
                  </a:moveTo>
                  <a:lnTo>
                    <a:pt x="1088147" y="39914"/>
                  </a:lnTo>
                  <a:lnTo>
                    <a:pt x="1029016" y="39914"/>
                  </a:lnTo>
                  <a:lnTo>
                    <a:pt x="972276" y="38744"/>
                  </a:lnTo>
                  <a:lnTo>
                    <a:pt x="909769" y="31580"/>
                  </a:lnTo>
                  <a:lnTo>
                    <a:pt x="847293" y="24230"/>
                  </a:lnTo>
                  <a:lnTo>
                    <a:pt x="795412" y="20449"/>
                  </a:lnTo>
                  <a:lnTo>
                    <a:pt x="735586" y="19328"/>
                  </a:lnTo>
                  <a:lnTo>
                    <a:pt x="673406" y="13407"/>
                  </a:lnTo>
                  <a:lnTo>
                    <a:pt x="610529" y="9833"/>
                  </a:lnTo>
                  <a:lnTo>
                    <a:pt x="565365" y="8997"/>
                  </a:lnTo>
                  <a:lnTo>
                    <a:pt x="520335" y="8625"/>
                  </a:lnTo>
                  <a:lnTo>
                    <a:pt x="460930" y="8416"/>
                  </a:lnTo>
                  <a:lnTo>
                    <a:pt x="402904" y="7184"/>
                  </a:lnTo>
                  <a:lnTo>
                    <a:pt x="343838" y="0"/>
                  </a:lnTo>
                  <a:lnTo>
                    <a:pt x="293730" y="1571"/>
                  </a:lnTo>
                  <a:lnTo>
                    <a:pt x="238720" y="6326"/>
                  </a:lnTo>
                  <a:lnTo>
                    <a:pt x="177966" y="7735"/>
                  </a:lnTo>
                  <a:lnTo>
                    <a:pt x="118631" y="8152"/>
                  </a:lnTo>
                  <a:lnTo>
                    <a:pt x="64005" y="8276"/>
                  </a:lnTo>
                  <a:lnTo>
                    <a:pt x="23254" y="8313"/>
                  </a:lnTo>
                  <a:lnTo>
                    <a:pt x="0" y="8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4706238" y="2126756"/>
            <a:ext cx="279523" cy="808628"/>
          </a:xfrm>
          <a:custGeom>
            <a:avLst/>
            <a:gdLst/>
            <a:ahLst/>
            <a:cxnLst/>
            <a:rect l="0" t="0" r="0" b="0"/>
            <a:pathLst>
              <a:path w="279523" h="808628">
                <a:moveTo>
                  <a:pt x="210570" y="631710"/>
                </a:moveTo>
                <a:lnTo>
                  <a:pt x="203334" y="659266"/>
                </a:lnTo>
                <a:lnTo>
                  <a:pt x="203811" y="712369"/>
                </a:lnTo>
                <a:lnTo>
                  <a:pt x="209235" y="762936"/>
                </a:lnTo>
                <a:lnTo>
                  <a:pt x="210306" y="808627"/>
                </a:lnTo>
                <a:lnTo>
                  <a:pt x="207435" y="745348"/>
                </a:lnTo>
                <a:lnTo>
                  <a:pt x="201502" y="690942"/>
                </a:lnTo>
                <a:lnTo>
                  <a:pt x="200330" y="635134"/>
                </a:lnTo>
                <a:lnTo>
                  <a:pt x="200098" y="579051"/>
                </a:lnTo>
                <a:lnTo>
                  <a:pt x="200049" y="518234"/>
                </a:lnTo>
                <a:lnTo>
                  <a:pt x="201212" y="569486"/>
                </a:lnTo>
                <a:lnTo>
                  <a:pt x="207277" y="616523"/>
                </a:lnTo>
                <a:lnTo>
                  <a:pt x="209594" y="666334"/>
                </a:lnTo>
                <a:lnTo>
                  <a:pt x="213497" y="725680"/>
                </a:lnTo>
                <a:lnTo>
                  <a:pt x="225186" y="782463"/>
                </a:lnTo>
                <a:lnTo>
                  <a:pt x="229673" y="789534"/>
                </a:lnTo>
                <a:lnTo>
                  <a:pt x="235004" y="791908"/>
                </a:lnTo>
                <a:lnTo>
                  <a:pt x="240897" y="791151"/>
                </a:lnTo>
                <a:lnTo>
                  <a:pt x="245996" y="785967"/>
                </a:lnTo>
                <a:lnTo>
                  <a:pt x="254781" y="767729"/>
                </a:lnTo>
                <a:lnTo>
                  <a:pt x="256345" y="744026"/>
                </a:lnTo>
                <a:lnTo>
                  <a:pt x="253407" y="690680"/>
                </a:lnTo>
                <a:lnTo>
                  <a:pt x="261232" y="636253"/>
                </a:lnTo>
                <a:lnTo>
                  <a:pt x="268345" y="608489"/>
                </a:lnTo>
                <a:lnTo>
                  <a:pt x="267804" y="609211"/>
                </a:lnTo>
                <a:lnTo>
                  <a:pt x="266273" y="613201"/>
                </a:lnTo>
                <a:lnTo>
                  <a:pt x="263817" y="661632"/>
                </a:lnTo>
                <a:lnTo>
                  <a:pt x="266451" y="721285"/>
                </a:lnTo>
                <a:lnTo>
                  <a:pt x="268881" y="733541"/>
                </a:lnTo>
                <a:lnTo>
                  <a:pt x="270501" y="735862"/>
                </a:lnTo>
                <a:lnTo>
                  <a:pt x="279522" y="682467"/>
                </a:lnTo>
                <a:lnTo>
                  <a:pt x="277090" y="657388"/>
                </a:lnTo>
                <a:lnTo>
                  <a:pt x="274804" y="654678"/>
                </a:lnTo>
                <a:lnTo>
                  <a:pt x="272110" y="658720"/>
                </a:lnTo>
                <a:lnTo>
                  <a:pt x="265849" y="689236"/>
                </a:lnTo>
                <a:lnTo>
                  <a:pt x="264970" y="701646"/>
                </a:lnTo>
                <a:lnTo>
                  <a:pt x="263214" y="706410"/>
                </a:lnTo>
                <a:lnTo>
                  <a:pt x="260874" y="706076"/>
                </a:lnTo>
                <a:lnTo>
                  <a:pt x="258144" y="702345"/>
                </a:lnTo>
                <a:lnTo>
                  <a:pt x="254302" y="674735"/>
                </a:lnTo>
                <a:lnTo>
                  <a:pt x="259069" y="617419"/>
                </a:lnTo>
                <a:lnTo>
                  <a:pt x="254292" y="566756"/>
                </a:lnTo>
                <a:lnTo>
                  <a:pt x="247412" y="517624"/>
                </a:lnTo>
                <a:lnTo>
                  <a:pt x="245660" y="515878"/>
                </a:lnTo>
                <a:lnTo>
                  <a:pt x="242847" y="551984"/>
                </a:lnTo>
                <a:lnTo>
                  <a:pt x="242360" y="597169"/>
                </a:lnTo>
                <a:lnTo>
                  <a:pt x="242216" y="648772"/>
                </a:lnTo>
                <a:lnTo>
                  <a:pt x="242163" y="711902"/>
                </a:lnTo>
                <a:lnTo>
                  <a:pt x="249392" y="651580"/>
                </a:lnTo>
                <a:lnTo>
                  <a:pt x="251708" y="597823"/>
                </a:lnTo>
                <a:lnTo>
                  <a:pt x="252395" y="545500"/>
                </a:lnTo>
                <a:lnTo>
                  <a:pt x="252598" y="509200"/>
                </a:lnTo>
                <a:lnTo>
                  <a:pt x="252679" y="570817"/>
                </a:lnTo>
                <a:lnTo>
                  <a:pt x="252683" y="628501"/>
                </a:lnTo>
                <a:lnTo>
                  <a:pt x="252684" y="571481"/>
                </a:lnTo>
                <a:lnTo>
                  <a:pt x="252684" y="513649"/>
                </a:lnTo>
                <a:lnTo>
                  <a:pt x="247095" y="452060"/>
                </a:lnTo>
                <a:lnTo>
                  <a:pt x="241961" y="393366"/>
                </a:lnTo>
                <a:lnTo>
                  <a:pt x="239686" y="392095"/>
                </a:lnTo>
                <a:lnTo>
                  <a:pt x="237000" y="394758"/>
                </a:lnTo>
                <a:lnTo>
                  <a:pt x="232688" y="442228"/>
                </a:lnTo>
                <a:lnTo>
                  <a:pt x="233112" y="497968"/>
                </a:lnTo>
                <a:lnTo>
                  <a:pt x="237786" y="555428"/>
                </a:lnTo>
                <a:lnTo>
                  <a:pt x="233190" y="611183"/>
                </a:lnTo>
                <a:lnTo>
                  <a:pt x="235210" y="649804"/>
                </a:lnTo>
                <a:lnTo>
                  <a:pt x="237525" y="661320"/>
                </a:lnTo>
                <a:lnTo>
                  <a:pt x="239069" y="664318"/>
                </a:lnTo>
                <a:lnTo>
                  <a:pt x="240097" y="661638"/>
                </a:lnTo>
                <a:lnTo>
                  <a:pt x="241884" y="608832"/>
                </a:lnTo>
                <a:lnTo>
                  <a:pt x="242075" y="554351"/>
                </a:lnTo>
                <a:lnTo>
                  <a:pt x="240962" y="497265"/>
                </a:lnTo>
                <a:lnTo>
                  <a:pt x="230698" y="435397"/>
                </a:lnTo>
                <a:lnTo>
                  <a:pt x="220823" y="383250"/>
                </a:lnTo>
                <a:lnTo>
                  <a:pt x="217406" y="367804"/>
                </a:lnTo>
                <a:lnTo>
                  <a:pt x="213957" y="361016"/>
                </a:lnTo>
                <a:lnTo>
                  <a:pt x="210489" y="360000"/>
                </a:lnTo>
                <a:lnTo>
                  <a:pt x="207006" y="362833"/>
                </a:lnTo>
                <a:lnTo>
                  <a:pt x="202105" y="394765"/>
                </a:lnTo>
                <a:lnTo>
                  <a:pt x="207685" y="444656"/>
                </a:lnTo>
                <a:lnTo>
                  <a:pt x="208545" y="498688"/>
                </a:lnTo>
                <a:lnTo>
                  <a:pt x="204251" y="555641"/>
                </a:lnTo>
                <a:lnTo>
                  <a:pt x="205856" y="608105"/>
                </a:lnTo>
                <a:lnTo>
                  <a:pt x="200807" y="659667"/>
                </a:lnTo>
                <a:lnTo>
                  <a:pt x="200193" y="612146"/>
                </a:lnTo>
                <a:lnTo>
                  <a:pt x="200086" y="552214"/>
                </a:lnTo>
                <a:lnTo>
                  <a:pt x="198892" y="506301"/>
                </a:lnTo>
                <a:lnTo>
                  <a:pt x="194461" y="458599"/>
                </a:lnTo>
                <a:lnTo>
                  <a:pt x="188593" y="413222"/>
                </a:lnTo>
                <a:lnTo>
                  <a:pt x="178712" y="354453"/>
                </a:lnTo>
                <a:lnTo>
                  <a:pt x="173014" y="333010"/>
                </a:lnTo>
                <a:lnTo>
                  <a:pt x="171495" y="335480"/>
                </a:lnTo>
                <a:lnTo>
                  <a:pt x="169056" y="387062"/>
                </a:lnTo>
                <a:lnTo>
                  <a:pt x="168634" y="433400"/>
                </a:lnTo>
                <a:lnTo>
                  <a:pt x="168509" y="493533"/>
                </a:lnTo>
                <a:lnTo>
                  <a:pt x="168479" y="536373"/>
                </a:lnTo>
                <a:lnTo>
                  <a:pt x="168463" y="596833"/>
                </a:lnTo>
                <a:lnTo>
                  <a:pt x="168459" y="622058"/>
                </a:lnTo>
                <a:lnTo>
                  <a:pt x="168456" y="565689"/>
                </a:lnTo>
                <a:lnTo>
                  <a:pt x="168456" y="503873"/>
                </a:lnTo>
                <a:lnTo>
                  <a:pt x="168456" y="457520"/>
                </a:lnTo>
                <a:lnTo>
                  <a:pt x="162867" y="402153"/>
                </a:lnTo>
                <a:lnTo>
                  <a:pt x="159391" y="344934"/>
                </a:lnTo>
                <a:lnTo>
                  <a:pt x="152772" y="300294"/>
                </a:lnTo>
                <a:lnTo>
                  <a:pt x="150981" y="297292"/>
                </a:lnTo>
                <a:lnTo>
                  <a:pt x="148991" y="309555"/>
                </a:lnTo>
                <a:lnTo>
                  <a:pt x="147871" y="360522"/>
                </a:lnTo>
                <a:lnTo>
                  <a:pt x="153128" y="410718"/>
                </a:lnTo>
                <a:lnTo>
                  <a:pt x="156979" y="471940"/>
                </a:lnTo>
                <a:lnTo>
                  <a:pt x="157646" y="527829"/>
                </a:lnTo>
                <a:lnTo>
                  <a:pt x="157872" y="571632"/>
                </a:lnTo>
                <a:lnTo>
                  <a:pt x="157920" y="511711"/>
                </a:lnTo>
                <a:lnTo>
                  <a:pt x="156755" y="464093"/>
                </a:lnTo>
                <a:lnTo>
                  <a:pt x="150691" y="400852"/>
                </a:lnTo>
                <a:lnTo>
                  <a:pt x="147205" y="339479"/>
                </a:lnTo>
                <a:lnTo>
                  <a:pt x="136139" y="278754"/>
                </a:lnTo>
                <a:lnTo>
                  <a:pt x="132873" y="266555"/>
                </a:lnTo>
                <a:lnTo>
                  <a:pt x="129526" y="261931"/>
                </a:lnTo>
                <a:lnTo>
                  <a:pt x="126125" y="262358"/>
                </a:lnTo>
                <a:lnTo>
                  <a:pt x="122688" y="266152"/>
                </a:lnTo>
                <a:lnTo>
                  <a:pt x="117850" y="299439"/>
                </a:lnTo>
                <a:lnTo>
                  <a:pt x="116418" y="357524"/>
                </a:lnTo>
                <a:lnTo>
                  <a:pt x="116082" y="403005"/>
                </a:lnTo>
                <a:lnTo>
                  <a:pt x="119013" y="462170"/>
                </a:lnTo>
                <a:lnTo>
                  <a:pt x="124895" y="524781"/>
                </a:lnTo>
                <a:lnTo>
                  <a:pt x="125377" y="528838"/>
                </a:lnTo>
                <a:lnTo>
                  <a:pt x="126151" y="481798"/>
                </a:lnTo>
                <a:lnTo>
                  <a:pt x="123166" y="420396"/>
                </a:lnTo>
                <a:lnTo>
                  <a:pt x="114873" y="357748"/>
                </a:lnTo>
                <a:lnTo>
                  <a:pt x="105006" y="297852"/>
                </a:lnTo>
                <a:lnTo>
                  <a:pt x="91192" y="236390"/>
                </a:lnTo>
                <a:lnTo>
                  <a:pt x="88871" y="232462"/>
                </a:lnTo>
                <a:lnTo>
                  <a:pt x="87323" y="234524"/>
                </a:lnTo>
                <a:lnTo>
                  <a:pt x="84500" y="296901"/>
                </a:lnTo>
                <a:lnTo>
                  <a:pt x="84309" y="343774"/>
                </a:lnTo>
                <a:lnTo>
                  <a:pt x="84252" y="398997"/>
                </a:lnTo>
                <a:lnTo>
                  <a:pt x="87355" y="452404"/>
                </a:lnTo>
                <a:lnTo>
                  <a:pt x="89444" y="499033"/>
                </a:lnTo>
                <a:lnTo>
                  <a:pt x="86546" y="515421"/>
                </a:lnTo>
                <a:lnTo>
                  <a:pt x="85774" y="513240"/>
                </a:lnTo>
                <a:lnTo>
                  <a:pt x="84431" y="461301"/>
                </a:lnTo>
                <a:lnTo>
                  <a:pt x="84288" y="405743"/>
                </a:lnTo>
                <a:lnTo>
                  <a:pt x="84255" y="361265"/>
                </a:lnTo>
                <a:lnTo>
                  <a:pt x="81120" y="317320"/>
                </a:lnTo>
                <a:lnTo>
                  <a:pt x="72779" y="259357"/>
                </a:lnTo>
                <a:lnTo>
                  <a:pt x="59480" y="203439"/>
                </a:lnTo>
                <a:lnTo>
                  <a:pt x="57201" y="199967"/>
                </a:lnTo>
                <a:lnTo>
                  <a:pt x="55681" y="202332"/>
                </a:lnTo>
                <a:lnTo>
                  <a:pt x="53043" y="253419"/>
                </a:lnTo>
                <a:lnTo>
                  <a:pt x="52761" y="300605"/>
                </a:lnTo>
                <a:lnTo>
                  <a:pt x="52678" y="350461"/>
                </a:lnTo>
                <a:lnTo>
                  <a:pt x="52649" y="409822"/>
                </a:lnTo>
                <a:lnTo>
                  <a:pt x="53815" y="430148"/>
                </a:lnTo>
                <a:lnTo>
                  <a:pt x="55764" y="430654"/>
                </a:lnTo>
                <a:lnTo>
                  <a:pt x="58233" y="427483"/>
                </a:lnTo>
                <a:lnTo>
                  <a:pt x="57857" y="411481"/>
                </a:lnTo>
                <a:lnTo>
                  <a:pt x="53673" y="357491"/>
                </a:lnTo>
                <a:lnTo>
                  <a:pt x="52948" y="307654"/>
                </a:lnTo>
                <a:lnTo>
                  <a:pt x="52733" y="255843"/>
                </a:lnTo>
                <a:lnTo>
                  <a:pt x="47080" y="209037"/>
                </a:lnTo>
                <a:lnTo>
                  <a:pt x="44255" y="202529"/>
                </a:lnTo>
                <a:lnTo>
                  <a:pt x="41202" y="201700"/>
                </a:lnTo>
                <a:lnTo>
                  <a:pt x="37996" y="204656"/>
                </a:lnTo>
                <a:lnTo>
                  <a:pt x="32852" y="251429"/>
                </a:lnTo>
                <a:lnTo>
                  <a:pt x="29621" y="296506"/>
                </a:lnTo>
                <a:lnTo>
                  <a:pt x="20574" y="317394"/>
                </a:lnTo>
                <a:lnTo>
                  <a:pt x="18395" y="320390"/>
                </a:lnTo>
                <a:lnTo>
                  <a:pt x="18113" y="318879"/>
                </a:lnTo>
                <a:lnTo>
                  <a:pt x="20799" y="260705"/>
                </a:lnTo>
                <a:lnTo>
                  <a:pt x="20942" y="243381"/>
                </a:lnTo>
                <a:lnTo>
                  <a:pt x="21047" y="292354"/>
                </a:lnTo>
                <a:lnTo>
                  <a:pt x="17937" y="232549"/>
                </a:lnTo>
                <a:lnTo>
                  <a:pt x="11504" y="170701"/>
                </a:lnTo>
                <a:lnTo>
                  <a:pt x="10721" y="115564"/>
                </a:lnTo>
                <a:lnTo>
                  <a:pt x="10567" y="59612"/>
                </a:lnTo>
                <a:lnTo>
                  <a:pt x="9366" y="2148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4718136" y="2263109"/>
            <a:ext cx="205053" cy="441813"/>
          </a:xfrm>
          <a:custGeom>
            <a:avLst/>
            <a:gdLst/>
            <a:ahLst/>
            <a:cxnLst/>
            <a:rect l="0" t="0" r="0" b="0"/>
            <a:pathLst>
              <a:path w="205053" h="441813">
                <a:moveTo>
                  <a:pt x="103916" y="221616"/>
                </a:moveTo>
                <a:lnTo>
                  <a:pt x="112249" y="259094"/>
                </a:lnTo>
                <a:lnTo>
                  <a:pt x="121391" y="318102"/>
                </a:lnTo>
                <a:lnTo>
                  <a:pt x="124265" y="378152"/>
                </a:lnTo>
                <a:lnTo>
                  <a:pt x="123709" y="441361"/>
                </a:lnTo>
                <a:lnTo>
                  <a:pt x="121791" y="441812"/>
                </a:lnTo>
                <a:lnTo>
                  <a:pt x="119342" y="438603"/>
                </a:lnTo>
                <a:lnTo>
                  <a:pt x="115089" y="387220"/>
                </a:lnTo>
                <a:lnTo>
                  <a:pt x="114572" y="327767"/>
                </a:lnTo>
                <a:lnTo>
                  <a:pt x="115639" y="269274"/>
                </a:lnTo>
                <a:lnTo>
                  <a:pt x="120045" y="245137"/>
                </a:lnTo>
                <a:lnTo>
                  <a:pt x="124027" y="239636"/>
                </a:lnTo>
                <a:lnTo>
                  <a:pt x="129021" y="238309"/>
                </a:lnTo>
                <a:lnTo>
                  <a:pt x="134691" y="239764"/>
                </a:lnTo>
                <a:lnTo>
                  <a:pt x="139640" y="244243"/>
                </a:lnTo>
                <a:lnTo>
                  <a:pt x="155989" y="276648"/>
                </a:lnTo>
                <a:lnTo>
                  <a:pt x="159688" y="286380"/>
                </a:lnTo>
                <a:lnTo>
                  <a:pt x="165664" y="291698"/>
                </a:lnTo>
                <a:lnTo>
                  <a:pt x="173157" y="294074"/>
                </a:lnTo>
                <a:lnTo>
                  <a:pt x="181662" y="294488"/>
                </a:lnTo>
                <a:lnTo>
                  <a:pt x="187332" y="290084"/>
                </a:lnTo>
                <a:lnTo>
                  <a:pt x="193632" y="272713"/>
                </a:lnTo>
                <a:lnTo>
                  <a:pt x="191589" y="242215"/>
                </a:lnTo>
                <a:lnTo>
                  <a:pt x="183436" y="224532"/>
                </a:lnTo>
                <a:lnTo>
                  <a:pt x="132978" y="164408"/>
                </a:lnTo>
                <a:lnTo>
                  <a:pt x="116946" y="137205"/>
                </a:lnTo>
                <a:lnTo>
                  <a:pt x="55085" y="77856"/>
                </a:lnTo>
                <a:lnTo>
                  <a:pt x="27936" y="48506"/>
                </a:lnTo>
                <a:lnTo>
                  <a:pt x="685" y="5494"/>
                </a:lnTo>
                <a:lnTo>
                  <a:pt x="0" y="1495"/>
                </a:lnTo>
                <a:lnTo>
                  <a:pt x="3053" y="0"/>
                </a:lnTo>
                <a:lnTo>
                  <a:pt x="8598" y="172"/>
                </a:lnTo>
                <a:lnTo>
                  <a:pt x="13464" y="3797"/>
                </a:lnTo>
                <a:lnTo>
                  <a:pt x="52039" y="61377"/>
                </a:lnTo>
                <a:lnTo>
                  <a:pt x="106285" y="120920"/>
                </a:lnTo>
                <a:lnTo>
                  <a:pt x="139989" y="171499"/>
                </a:lnTo>
                <a:lnTo>
                  <a:pt x="195200" y="228597"/>
                </a:lnTo>
                <a:lnTo>
                  <a:pt x="199867" y="228609"/>
                </a:lnTo>
                <a:lnTo>
                  <a:pt x="202978" y="223938"/>
                </a:lnTo>
                <a:lnTo>
                  <a:pt x="205052" y="216145"/>
                </a:lnTo>
                <a:lnTo>
                  <a:pt x="204095" y="208610"/>
                </a:lnTo>
                <a:lnTo>
                  <a:pt x="179528" y="167030"/>
                </a:lnTo>
                <a:lnTo>
                  <a:pt x="139134" y="105883"/>
                </a:lnTo>
                <a:lnTo>
                  <a:pt x="114444" y="74217"/>
                </a:lnTo>
              </a:path>
            </a:pathLst>
          </a:custGeom>
          <a:ln w="381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4720629" y="2406451"/>
            <a:ext cx="238163" cy="988021"/>
          </a:xfrm>
          <a:custGeom>
            <a:avLst/>
            <a:gdLst/>
            <a:ahLst/>
            <a:cxnLst/>
            <a:rect l="0" t="0" r="0" b="0"/>
            <a:pathLst>
              <a:path w="238163" h="988021">
                <a:moveTo>
                  <a:pt x="154065" y="267787"/>
                </a:moveTo>
                <a:lnTo>
                  <a:pt x="154065" y="316718"/>
                </a:lnTo>
                <a:lnTo>
                  <a:pt x="154065" y="367683"/>
                </a:lnTo>
                <a:lnTo>
                  <a:pt x="150945" y="424118"/>
                </a:lnTo>
                <a:lnTo>
                  <a:pt x="145732" y="477884"/>
                </a:lnTo>
                <a:lnTo>
                  <a:pt x="144187" y="530859"/>
                </a:lnTo>
                <a:lnTo>
                  <a:pt x="140610" y="583600"/>
                </a:lnTo>
                <a:lnTo>
                  <a:pt x="135261" y="636272"/>
                </a:lnTo>
                <a:lnTo>
                  <a:pt x="133675" y="688923"/>
                </a:lnTo>
                <a:lnTo>
                  <a:pt x="133206" y="741568"/>
                </a:lnTo>
                <a:lnTo>
                  <a:pt x="134266" y="766135"/>
                </a:lnTo>
                <a:lnTo>
                  <a:pt x="136186" y="766135"/>
                </a:lnTo>
                <a:lnTo>
                  <a:pt x="138636" y="761456"/>
                </a:lnTo>
                <a:lnTo>
                  <a:pt x="142085" y="726925"/>
                </a:lnTo>
                <a:lnTo>
                  <a:pt x="136014" y="674986"/>
                </a:lnTo>
                <a:lnTo>
                  <a:pt x="133899" y="613566"/>
                </a:lnTo>
                <a:lnTo>
                  <a:pt x="133404" y="567306"/>
                </a:lnTo>
                <a:lnTo>
                  <a:pt x="136303" y="522569"/>
                </a:lnTo>
                <a:lnTo>
                  <a:pt x="138274" y="464161"/>
                </a:lnTo>
                <a:lnTo>
                  <a:pt x="134568" y="410980"/>
                </a:lnTo>
                <a:lnTo>
                  <a:pt x="133470" y="357008"/>
                </a:lnTo>
                <a:lnTo>
                  <a:pt x="133145" y="305141"/>
                </a:lnTo>
                <a:lnTo>
                  <a:pt x="133049" y="242200"/>
                </a:lnTo>
                <a:lnTo>
                  <a:pt x="133026" y="196754"/>
                </a:lnTo>
                <a:lnTo>
                  <a:pt x="133013" y="134046"/>
                </a:lnTo>
                <a:lnTo>
                  <a:pt x="131840" y="84790"/>
                </a:lnTo>
                <a:lnTo>
                  <a:pt x="127420" y="55044"/>
                </a:lnTo>
                <a:lnTo>
                  <a:pt x="124603" y="48749"/>
                </a:lnTo>
                <a:lnTo>
                  <a:pt x="121556" y="48062"/>
                </a:lnTo>
                <a:lnTo>
                  <a:pt x="118354" y="51114"/>
                </a:lnTo>
                <a:lnTo>
                  <a:pt x="113848" y="77765"/>
                </a:lnTo>
                <a:lnTo>
                  <a:pt x="120534" y="140208"/>
                </a:lnTo>
                <a:lnTo>
                  <a:pt x="121903" y="193721"/>
                </a:lnTo>
                <a:lnTo>
                  <a:pt x="116776" y="253027"/>
                </a:lnTo>
                <a:lnTo>
                  <a:pt x="112904" y="315347"/>
                </a:lnTo>
                <a:lnTo>
                  <a:pt x="112233" y="366627"/>
                </a:lnTo>
                <a:lnTo>
                  <a:pt x="112034" y="418866"/>
                </a:lnTo>
                <a:lnTo>
                  <a:pt x="111976" y="470218"/>
                </a:lnTo>
                <a:lnTo>
                  <a:pt x="111956" y="530085"/>
                </a:lnTo>
                <a:lnTo>
                  <a:pt x="111952" y="586971"/>
                </a:lnTo>
                <a:lnTo>
                  <a:pt x="116847" y="636249"/>
                </a:lnTo>
                <a:lnTo>
                  <a:pt x="114045" y="638600"/>
                </a:lnTo>
                <a:lnTo>
                  <a:pt x="109838" y="637828"/>
                </a:lnTo>
                <a:lnTo>
                  <a:pt x="107033" y="632634"/>
                </a:lnTo>
                <a:lnTo>
                  <a:pt x="96572" y="577803"/>
                </a:lnTo>
                <a:lnTo>
                  <a:pt x="90845" y="517455"/>
                </a:lnTo>
                <a:lnTo>
                  <a:pt x="82782" y="466193"/>
                </a:lnTo>
                <a:lnTo>
                  <a:pt x="73448" y="404659"/>
                </a:lnTo>
                <a:lnTo>
                  <a:pt x="70551" y="351322"/>
                </a:lnTo>
                <a:lnTo>
                  <a:pt x="64389" y="301315"/>
                </a:lnTo>
                <a:lnTo>
                  <a:pt x="54246" y="242001"/>
                </a:lnTo>
                <a:lnTo>
                  <a:pt x="54842" y="180892"/>
                </a:lnTo>
                <a:lnTo>
                  <a:pt x="44388" y="124021"/>
                </a:lnTo>
                <a:lnTo>
                  <a:pt x="39464" y="70586"/>
                </a:lnTo>
                <a:lnTo>
                  <a:pt x="41610" y="18090"/>
                </a:lnTo>
                <a:lnTo>
                  <a:pt x="44000" y="6566"/>
                </a:lnTo>
                <a:lnTo>
                  <a:pt x="43254" y="1223"/>
                </a:lnTo>
                <a:lnTo>
                  <a:pt x="40417" y="0"/>
                </a:lnTo>
                <a:lnTo>
                  <a:pt x="36186" y="1525"/>
                </a:lnTo>
                <a:lnTo>
                  <a:pt x="34535" y="6051"/>
                </a:lnTo>
                <a:lnTo>
                  <a:pt x="31705" y="59441"/>
                </a:lnTo>
                <a:lnTo>
                  <a:pt x="36612" y="114112"/>
                </a:lnTo>
                <a:lnTo>
                  <a:pt x="43517" y="169711"/>
                </a:lnTo>
                <a:lnTo>
                  <a:pt x="47740" y="230130"/>
                </a:lnTo>
                <a:lnTo>
                  <a:pt x="51694" y="285218"/>
                </a:lnTo>
                <a:lnTo>
                  <a:pt x="57804" y="335831"/>
                </a:lnTo>
                <a:lnTo>
                  <a:pt x="66247" y="392058"/>
                </a:lnTo>
                <a:lnTo>
                  <a:pt x="72247" y="452038"/>
                </a:lnTo>
                <a:lnTo>
                  <a:pt x="74953" y="464321"/>
                </a:lnTo>
                <a:lnTo>
                  <a:pt x="74418" y="470169"/>
                </a:lnTo>
                <a:lnTo>
                  <a:pt x="71721" y="471729"/>
                </a:lnTo>
                <a:lnTo>
                  <a:pt x="67583" y="470429"/>
                </a:lnTo>
                <a:lnTo>
                  <a:pt x="59867" y="456506"/>
                </a:lnTo>
                <a:lnTo>
                  <a:pt x="53707" y="433550"/>
                </a:lnTo>
                <a:lnTo>
                  <a:pt x="46634" y="371153"/>
                </a:lnTo>
                <a:lnTo>
                  <a:pt x="39907" y="308092"/>
                </a:lnTo>
                <a:lnTo>
                  <a:pt x="31343" y="249406"/>
                </a:lnTo>
                <a:lnTo>
                  <a:pt x="27626" y="200989"/>
                </a:lnTo>
                <a:lnTo>
                  <a:pt x="16482" y="142115"/>
                </a:lnTo>
                <a:lnTo>
                  <a:pt x="8605" y="85425"/>
                </a:lnTo>
                <a:lnTo>
                  <a:pt x="7049" y="38526"/>
                </a:lnTo>
                <a:lnTo>
                  <a:pt x="1475" y="96310"/>
                </a:lnTo>
                <a:lnTo>
                  <a:pt x="11230" y="154886"/>
                </a:lnTo>
                <a:lnTo>
                  <a:pt x="15427" y="203009"/>
                </a:lnTo>
                <a:lnTo>
                  <a:pt x="16846" y="263267"/>
                </a:lnTo>
                <a:lnTo>
                  <a:pt x="20245" y="320230"/>
                </a:lnTo>
                <a:lnTo>
                  <a:pt x="23230" y="347247"/>
                </a:lnTo>
                <a:lnTo>
                  <a:pt x="20657" y="370953"/>
                </a:lnTo>
                <a:lnTo>
                  <a:pt x="19503" y="373999"/>
                </a:lnTo>
                <a:lnTo>
                  <a:pt x="18220" y="364905"/>
                </a:lnTo>
                <a:lnTo>
                  <a:pt x="17330" y="307901"/>
                </a:lnTo>
                <a:lnTo>
                  <a:pt x="11632" y="258943"/>
                </a:lnTo>
                <a:lnTo>
                  <a:pt x="1581" y="215477"/>
                </a:lnTo>
                <a:lnTo>
                  <a:pt x="2195" y="173096"/>
                </a:lnTo>
                <a:lnTo>
                  <a:pt x="0" y="152003"/>
                </a:lnTo>
                <a:lnTo>
                  <a:pt x="5927" y="89758"/>
                </a:lnTo>
                <a:lnTo>
                  <a:pt x="6601" y="141101"/>
                </a:lnTo>
                <a:lnTo>
                  <a:pt x="6653" y="194713"/>
                </a:lnTo>
                <a:lnTo>
                  <a:pt x="6664" y="250363"/>
                </a:lnTo>
                <a:lnTo>
                  <a:pt x="13901" y="306416"/>
                </a:lnTo>
                <a:lnTo>
                  <a:pt x="16544" y="362548"/>
                </a:lnTo>
                <a:lnTo>
                  <a:pt x="17066" y="418696"/>
                </a:lnTo>
                <a:lnTo>
                  <a:pt x="11964" y="477433"/>
                </a:lnTo>
                <a:lnTo>
                  <a:pt x="17675" y="538113"/>
                </a:lnTo>
                <a:lnTo>
                  <a:pt x="23056" y="572102"/>
                </a:lnTo>
                <a:lnTo>
                  <a:pt x="21819" y="615027"/>
                </a:lnTo>
                <a:lnTo>
                  <a:pt x="34181" y="669013"/>
                </a:lnTo>
                <a:lnTo>
                  <a:pt x="43305" y="729574"/>
                </a:lnTo>
                <a:lnTo>
                  <a:pt x="48868" y="781270"/>
                </a:lnTo>
                <a:lnTo>
                  <a:pt x="54525" y="821443"/>
                </a:lnTo>
                <a:lnTo>
                  <a:pt x="53381" y="867051"/>
                </a:lnTo>
                <a:lnTo>
                  <a:pt x="65764" y="921610"/>
                </a:lnTo>
                <a:lnTo>
                  <a:pt x="69800" y="952323"/>
                </a:lnTo>
                <a:lnTo>
                  <a:pt x="72152" y="952261"/>
                </a:lnTo>
                <a:lnTo>
                  <a:pt x="74890" y="948711"/>
                </a:lnTo>
                <a:lnTo>
                  <a:pt x="78743" y="921358"/>
                </a:lnTo>
                <a:lnTo>
                  <a:pt x="72809" y="869023"/>
                </a:lnTo>
                <a:lnTo>
                  <a:pt x="70424" y="806693"/>
                </a:lnTo>
                <a:lnTo>
                  <a:pt x="69953" y="743385"/>
                </a:lnTo>
                <a:lnTo>
                  <a:pt x="69860" y="682960"/>
                </a:lnTo>
                <a:lnTo>
                  <a:pt x="66722" y="625964"/>
                </a:lnTo>
                <a:lnTo>
                  <a:pt x="60773" y="569645"/>
                </a:lnTo>
                <a:lnTo>
                  <a:pt x="59742" y="527502"/>
                </a:lnTo>
                <a:lnTo>
                  <a:pt x="60768" y="523988"/>
                </a:lnTo>
                <a:lnTo>
                  <a:pt x="65026" y="535682"/>
                </a:lnTo>
                <a:lnTo>
                  <a:pt x="70057" y="590849"/>
                </a:lnTo>
                <a:lnTo>
                  <a:pt x="77961" y="640890"/>
                </a:lnTo>
                <a:lnTo>
                  <a:pt x="87712" y="692761"/>
                </a:lnTo>
                <a:lnTo>
                  <a:pt x="98010" y="745175"/>
                </a:lnTo>
                <a:lnTo>
                  <a:pt x="107300" y="797750"/>
                </a:lnTo>
                <a:lnTo>
                  <a:pt x="111743" y="848032"/>
                </a:lnTo>
                <a:lnTo>
                  <a:pt x="123132" y="900769"/>
                </a:lnTo>
                <a:lnTo>
                  <a:pt x="136646" y="955900"/>
                </a:lnTo>
                <a:lnTo>
                  <a:pt x="152673" y="986659"/>
                </a:lnTo>
                <a:lnTo>
                  <a:pt x="157817" y="988020"/>
                </a:lnTo>
                <a:lnTo>
                  <a:pt x="162415" y="984249"/>
                </a:lnTo>
                <a:lnTo>
                  <a:pt x="166651" y="977055"/>
                </a:lnTo>
                <a:lnTo>
                  <a:pt x="172612" y="944574"/>
                </a:lnTo>
                <a:lnTo>
                  <a:pt x="173456" y="882101"/>
                </a:lnTo>
                <a:lnTo>
                  <a:pt x="167740" y="826102"/>
                </a:lnTo>
                <a:lnTo>
                  <a:pt x="165526" y="775325"/>
                </a:lnTo>
                <a:lnTo>
                  <a:pt x="165008" y="732785"/>
                </a:lnTo>
                <a:lnTo>
                  <a:pt x="164778" y="689702"/>
                </a:lnTo>
                <a:lnTo>
                  <a:pt x="161529" y="632225"/>
                </a:lnTo>
                <a:lnTo>
                  <a:pt x="153157" y="582439"/>
                </a:lnTo>
                <a:lnTo>
                  <a:pt x="143267" y="533762"/>
                </a:lnTo>
                <a:lnTo>
                  <a:pt x="138737" y="512340"/>
                </a:lnTo>
                <a:lnTo>
                  <a:pt x="139167" y="511541"/>
                </a:lnTo>
                <a:lnTo>
                  <a:pt x="148262" y="535475"/>
                </a:lnTo>
                <a:lnTo>
                  <a:pt x="154088" y="588469"/>
                </a:lnTo>
                <a:lnTo>
                  <a:pt x="165291" y="644517"/>
                </a:lnTo>
                <a:lnTo>
                  <a:pt x="175329" y="695655"/>
                </a:lnTo>
                <a:lnTo>
                  <a:pt x="185712" y="749802"/>
                </a:lnTo>
                <a:lnTo>
                  <a:pt x="191527" y="794361"/>
                </a:lnTo>
                <a:lnTo>
                  <a:pt x="194112" y="841462"/>
                </a:lnTo>
                <a:lnTo>
                  <a:pt x="201156" y="897249"/>
                </a:lnTo>
                <a:lnTo>
                  <a:pt x="206781" y="948662"/>
                </a:lnTo>
                <a:lnTo>
                  <a:pt x="209096" y="947482"/>
                </a:lnTo>
                <a:lnTo>
                  <a:pt x="211809" y="942015"/>
                </a:lnTo>
                <a:lnTo>
                  <a:pt x="208188" y="880472"/>
                </a:lnTo>
                <a:lnTo>
                  <a:pt x="212589" y="819829"/>
                </a:lnTo>
                <a:lnTo>
                  <a:pt x="215148" y="763311"/>
                </a:lnTo>
                <a:lnTo>
                  <a:pt x="209728" y="709407"/>
                </a:lnTo>
                <a:lnTo>
                  <a:pt x="207602" y="660420"/>
                </a:lnTo>
                <a:lnTo>
                  <a:pt x="206972" y="602492"/>
                </a:lnTo>
                <a:lnTo>
                  <a:pt x="205616" y="543213"/>
                </a:lnTo>
                <a:lnTo>
                  <a:pt x="198390" y="480076"/>
                </a:lnTo>
                <a:lnTo>
                  <a:pt x="197640" y="416582"/>
                </a:lnTo>
                <a:lnTo>
                  <a:pt x="199493" y="416117"/>
                </a:lnTo>
                <a:lnTo>
                  <a:pt x="201898" y="419316"/>
                </a:lnTo>
                <a:lnTo>
                  <a:pt x="209194" y="482136"/>
                </a:lnTo>
                <a:lnTo>
                  <a:pt x="221237" y="543704"/>
                </a:lnTo>
                <a:lnTo>
                  <a:pt x="226475" y="600926"/>
                </a:lnTo>
                <a:lnTo>
                  <a:pt x="227510" y="660409"/>
                </a:lnTo>
                <a:lnTo>
                  <a:pt x="222125" y="722548"/>
                </a:lnTo>
                <a:lnTo>
                  <a:pt x="226213" y="785685"/>
                </a:lnTo>
                <a:lnTo>
                  <a:pt x="227075" y="803290"/>
                </a:lnTo>
                <a:lnTo>
                  <a:pt x="234940" y="752399"/>
                </a:lnTo>
                <a:lnTo>
                  <a:pt x="237631" y="695702"/>
                </a:lnTo>
                <a:lnTo>
                  <a:pt x="238162" y="634113"/>
                </a:lnTo>
                <a:lnTo>
                  <a:pt x="229942" y="571095"/>
                </a:lnTo>
                <a:lnTo>
                  <a:pt x="228194" y="516563"/>
                </a:lnTo>
                <a:lnTo>
                  <a:pt x="226680" y="468920"/>
                </a:lnTo>
                <a:lnTo>
                  <a:pt x="224702" y="468556"/>
                </a:lnTo>
                <a:lnTo>
                  <a:pt x="222213" y="471823"/>
                </a:lnTo>
                <a:lnTo>
                  <a:pt x="217892" y="523308"/>
                </a:lnTo>
                <a:lnTo>
                  <a:pt x="217366" y="577183"/>
                </a:lnTo>
                <a:lnTo>
                  <a:pt x="217262" y="632885"/>
                </a:lnTo>
                <a:lnTo>
                  <a:pt x="220360" y="685829"/>
                </a:lnTo>
                <a:lnTo>
                  <a:pt x="223304" y="708607"/>
                </a:lnTo>
                <a:lnTo>
                  <a:pt x="221901" y="754945"/>
                </a:lnTo>
                <a:lnTo>
                  <a:pt x="223988" y="780269"/>
                </a:lnTo>
                <a:lnTo>
                  <a:pt x="218357" y="841465"/>
                </a:lnTo>
                <a:lnTo>
                  <a:pt x="209050" y="892548"/>
                </a:lnTo>
                <a:lnTo>
                  <a:pt x="206707" y="910025"/>
                </a:lnTo>
              </a:path>
            </a:pathLst>
          </a:custGeom>
          <a:ln w="381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4864227" y="2390013"/>
            <a:ext cx="20956" cy="642239"/>
          </a:xfrm>
          <a:custGeom>
            <a:avLst/>
            <a:gdLst/>
            <a:ahLst/>
            <a:cxnLst/>
            <a:rect l="0" t="0" r="0" b="0"/>
            <a:pathLst>
              <a:path w="20956" h="642239">
                <a:moveTo>
                  <a:pt x="20955" y="64223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4727321" y="2221483"/>
            <a:ext cx="42038" cy="1073914"/>
          </a:xfrm>
          <a:custGeom>
            <a:avLst/>
            <a:gdLst/>
            <a:ahLst/>
            <a:cxnLst/>
            <a:rect l="0" t="0" r="0" b="0"/>
            <a:pathLst>
              <a:path w="42038" h="1073914">
                <a:moveTo>
                  <a:pt x="0" y="0"/>
                </a:moveTo>
                <a:lnTo>
                  <a:pt x="42037" y="1073913"/>
                </a:lnTo>
              </a:path>
            </a:pathLst>
          </a:custGeom>
          <a:ln w="381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6" name="Group 185"/>
          <p:cNvGrpSpPr/>
          <p:nvPr/>
        </p:nvGrpSpPr>
        <p:grpSpPr>
          <a:xfrm>
            <a:off x="4716779" y="2326767"/>
            <a:ext cx="221108" cy="1252982"/>
            <a:chOff x="4716779" y="2326767"/>
            <a:chExt cx="221108" cy="1252982"/>
          </a:xfrm>
        </p:grpSpPr>
        <p:sp>
          <p:nvSpPr>
            <p:cNvPr id="176" name="Freeform 175"/>
            <p:cNvSpPr/>
            <p:nvPr/>
          </p:nvSpPr>
          <p:spPr>
            <a:xfrm>
              <a:off x="4864227" y="2695320"/>
              <a:ext cx="73660" cy="884429"/>
            </a:xfrm>
            <a:custGeom>
              <a:avLst/>
              <a:gdLst/>
              <a:ahLst/>
              <a:cxnLst/>
              <a:rect l="0" t="0" r="0" b="0"/>
              <a:pathLst>
                <a:path w="73660" h="884429">
                  <a:moveTo>
                    <a:pt x="0" y="0"/>
                  </a:moveTo>
                  <a:lnTo>
                    <a:pt x="73659" y="884428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95998" y="2506484"/>
              <a:ext cx="68168" cy="809993"/>
            </a:xfrm>
            <a:custGeom>
              <a:avLst/>
              <a:gdLst/>
              <a:ahLst/>
              <a:cxnLst/>
              <a:rect l="0" t="0" r="0" b="0"/>
              <a:pathLst>
                <a:path w="68168" h="809993">
                  <a:moveTo>
                    <a:pt x="68167" y="809992"/>
                  </a:moveTo>
                  <a:lnTo>
                    <a:pt x="68167" y="755848"/>
                  </a:lnTo>
                  <a:lnTo>
                    <a:pt x="68167" y="695312"/>
                  </a:lnTo>
                  <a:lnTo>
                    <a:pt x="62578" y="638753"/>
                  </a:lnTo>
                  <a:lnTo>
                    <a:pt x="59102" y="588719"/>
                  </a:lnTo>
                  <a:lnTo>
                    <a:pt x="58073" y="533080"/>
                  </a:lnTo>
                  <a:lnTo>
                    <a:pt x="52178" y="483319"/>
                  </a:lnTo>
                  <a:lnTo>
                    <a:pt x="48612" y="422172"/>
                  </a:lnTo>
                  <a:lnTo>
                    <a:pt x="47555" y="368959"/>
                  </a:lnTo>
                  <a:lnTo>
                    <a:pt x="39963" y="316293"/>
                  </a:lnTo>
                  <a:lnTo>
                    <a:pt x="37250" y="262042"/>
                  </a:lnTo>
                  <a:lnTo>
                    <a:pt x="29434" y="199495"/>
                  </a:lnTo>
                  <a:lnTo>
                    <a:pt x="20909" y="137806"/>
                  </a:lnTo>
                  <a:lnTo>
                    <a:pt x="17121" y="88301"/>
                  </a:lnTo>
                  <a:lnTo>
                    <a:pt x="7435" y="26671"/>
                  </a:lnTo>
                  <a:lnTo>
                    <a:pt x="0" y="0"/>
                  </a:lnTo>
                  <a:lnTo>
                    <a:pt x="5574" y="59854"/>
                  </a:lnTo>
                  <a:lnTo>
                    <a:pt x="13213" y="113425"/>
                  </a:lnTo>
                  <a:lnTo>
                    <a:pt x="14840" y="164135"/>
                  </a:lnTo>
                  <a:lnTo>
                    <a:pt x="18441" y="215035"/>
                  </a:lnTo>
                  <a:lnTo>
                    <a:pt x="23798" y="271450"/>
                  </a:lnTo>
                  <a:lnTo>
                    <a:pt x="25386" y="328330"/>
                  </a:lnTo>
                  <a:lnTo>
                    <a:pt x="28975" y="380278"/>
                  </a:lnTo>
                  <a:lnTo>
                    <a:pt x="35079" y="440451"/>
                  </a:lnTo>
                  <a:lnTo>
                    <a:pt x="36137" y="496948"/>
                  </a:lnTo>
                  <a:lnTo>
                    <a:pt x="36450" y="546962"/>
                  </a:lnTo>
                  <a:lnTo>
                    <a:pt x="36543" y="597007"/>
                  </a:lnTo>
                  <a:lnTo>
                    <a:pt x="36577" y="659864"/>
                  </a:lnTo>
                  <a:lnTo>
                    <a:pt x="36582" y="673122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758944" y="2579497"/>
              <a:ext cx="20955" cy="663321"/>
            </a:xfrm>
            <a:custGeom>
              <a:avLst/>
              <a:gdLst/>
              <a:ahLst/>
              <a:cxnLst/>
              <a:rect l="0" t="0" r="0" b="0"/>
              <a:pathLst>
                <a:path w="20955" h="663321">
                  <a:moveTo>
                    <a:pt x="20954" y="0"/>
                  </a:moveTo>
                  <a:lnTo>
                    <a:pt x="0" y="66332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716779" y="3200654"/>
              <a:ext cx="157862" cy="294768"/>
            </a:xfrm>
            <a:custGeom>
              <a:avLst/>
              <a:gdLst/>
              <a:ahLst/>
              <a:cxnLst/>
              <a:rect l="0" t="0" r="0" b="0"/>
              <a:pathLst>
                <a:path w="157862" h="294768">
                  <a:moveTo>
                    <a:pt x="0" y="0"/>
                  </a:moveTo>
                  <a:lnTo>
                    <a:pt x="157861" y="294767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769358" y="3042792"/>
              <a:ext cx="126365" cy="421134"/>
            </a:xfrm>
            <a:custGeom>
              <a:avLst/>
              <a:gdLst/>
              <a:ahLst/>
              <a:cxnLst/>
              <a:rect l="0" t="0" r="0" b="0"/>
              <a:pathLst>
                <a:path w="126365" h="421134">
                  <a:moveTo>
                    <a:pt x="126364" y="421133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727321" y="2821685"/>
              <a:ext cx="10541" cy="389511"/>
            </a:xfrm>
            <a:custGeom>
              <a:avLst/>
              <a:gdLst/>
              <a:ahLst/>
              <a:cxnLst/>
              <a:rect l="0" t="0" r="0" b="0"/>
              <a:pathLst>
                <a:path w="10541" h="389511">
                  <a:moveTo>
                    <a:pt x="0" y="389510"/>
                  </a:moveTo>
                  <a:lnTo>
                    <a:pt x="1054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716779" y="2621533"/>
              <a:ext cx="42166" cy="442216"/>
            </a:xfrm>
            <a:custGeom>
              <a:avLst/>
              <a:gdLst/>
              <a:ahLst/>
              <a:cxnLst/>
              <a:rect l="0" t="0" r="0" b="0"/>
              <a:pathLst>
                <a:path w="42166" h="442216">
                  <a:moveTo>
                    <a:pt x="0" y="442215"/>
                  </a:moveTo>
                  <a:lnTo>
                    <a:pt x="42165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727321" y="2474214"/>
              <a:ext cx="10541" cy="452756"/>
            </a:xfrm>
            <a:custGeom>
              <a:avLst/>
              <a:gdLst/>
              <a:ahLst/>
              <a:cxnLst/>
              <a:rect l="0" t="0" r="0" b="0"/>
              <a:pathLst>
                <a:path w="10541" h="452756">
                  <a:moveTo>
                    <a:pt x="0" y="452755"/>
                  </a:moveTo>
                  <a:lnTo>
                    <a:pt x="1054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737861" y="2379472"/>
              <a:ext cx="10543" cy="368427"/>
            </a:xfrm>
            <a:custGeom>
              <a:avLst/>
              <a:gdLst/>
              <a:ahLst/>
              <a:cxnLst/>
              <a:rect l="0" t="0" r="0" b="0"/>
              <a:pathLst>
                <a:path w="10543" h="368427">
                  <a:moveTo>
                    <a:pt x="10542" y="368426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748403" y="2326767"/>
              <a:ext cx="1" cy="473838"/>
            </a:xfrm>
            <a:custGeom>
              <a:avLst/>
              <a:gdLst/>
              <a:ahLst/>
              <a:cxnLst/>
              <a:rect l="0" t="0" r="0" b="0"/>
              <a:pathLst>
                <a:path w="1" h="473838">
                  <a:moveTo>
                    <a:pt x="0" y="47383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4695697" y="2210942"/>
            <a:ext cx="199148" cy="996483"/>
            <a:chOff x="4695697" y="2210942"/>
            <a:chExt cx="199148" cy="996483"/>
          </a:xfrm>
        </p:grpSpPr>
        <p:sp>
          <p:nvSpPr>
            <p:cNvPr id="187" name="Freeform 186"/>
            <p:cNvSpPr/>
            <p:nvPr/>
          </p:nvSpPr>
          <p:spPr>
            <a:xfrm>
              <a:off x="4695697" y="2210942"/>
              <a:ext cx="126367" cy="263273"/>
            </a:xfrm>
            <a:custGeom>
              <a:avLst/>
              <a:gdLst/>
              <a:ahLst/>
              <a:cxnLst/>
              <a:rect l="0" t="0" r="0" b="0"/>
              <a:pathLst>
                <a:path w="126367" h="263273">
                  <a:moveTo>
                    <a:pt x="126366" y="263272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768022" y="2255764"/>
              <a:ext cx="126823" cy="951661"/>
            </a:xfrm>
            <a:custGeom>
              <a:avLst/>
              <a:gdLst/>
              <a:ahLst/>
              <a:cxnLst/>
              <a:rect l="0" t="0" r="0" b="0"/>
              <a:pathLst>
                <a:path w="126823" h="951661">
                  <a:moveTo>
                    <a:pt x="54030" y="481645"/>
                  </a:moveTo>
                  <a:lnTo>
                    <a:pt x="54030" y="544123"/>
                  </a:lnTo>
                  <a:lnTo>
                    <a:pt x="59619" y="595242"/>
                  </a:lnTo>
                  <a:lnTo>
                    <a:pt x="63582" y="657115"/>
                  </a:lnTo>
                  <a:lnTo>
                    <a:pt x="65439" y="711841"/>
                  </a:lnTo>
                  <a:lnTo>
                    <a:pt x="75954" y="772911"/>
                  </a:lnTo>
                  <a:lnTo>
                    <a:pt x="85872" y="828039"/>
                  </a:lnTo>
                  <a:lnTo>
                    <a:pt x="93100" y="881418"/>
                  </a:lnTo>
                  <a:lnTo>
                    <a:pt x="98361" y="931159"/>
                  </a:lnTo>
                  <a:lnTo>
                    <a:pt x="101131" y="946267"/>
                  </a:lnTo>
                  <a:lnTo>
                    <a:pt x="104148" y="951660"/>
                  </a:lnTo>
                  <a:lnTo>
                    <a:pt x="107329" y="950577"/>
                  </a:lnTo>
                  <a:lnTo>
                    <a:pt x="113983" y="935724"/>
                  </a:lnTo>
                  <a:lnTo>
                    <a:pt x="124667" y="875410"/>
                  </a:lnTo>
                  <a:lnTo>
                    <a:pt x="126822" y="816685"/>
                  </a:lnTo>
                  <a:lnTo>
                    <a:pt x="124341" y="764190"/>
                  </a:lnTo>
                  <a:lnTo>
                    <a:pt x="119316" y="717050"/>
                  </a:lnTo>
                  <a:lnTo>
                    <a:pt x="114708" y="658630"/>
                  </a:lnTo>
                  <a:lnTo>
                    <a:pt x="109053" y="599985"/>
                  </a:lnTo>
                  <a:lnTo>
                    <a:pt x="107378" y="548684"/>
                  </a:lnTo>
                  <a:lnTo>
                    <a:pt x="106811" y="489428"/>
                  </a:lnTo>
                  <a:lnTo>
                    <a:pt x="106713" y="441187"/>
                  </a:lnTo>
                  <a:lnTo>
                    <a:pt x="106684" y="389849"/>
                  </a:lnTo>
                  <a:lnTo>
                    <a:pt x="106674" y="327335"/>
                  </a:lnTo>
                  <a:lnTo>
                    <a:pt x="105503" y="278256"/>
                  </a:lnTo>
                  <a:lnTo>
                    <a:pt x="98339" y="219158"/>
                  </a:lnTo>
                  <a:lnTo>
                    <a:pt x="88027" y="156743"/>
                  </a:lnTo>
                  <a:lnTo>
                    <a:pt x="66801" y="93391"/>
                  </a:lnTo>
                  <a:lnTo>
                    <a:pt x="30498" y="31396"/>
                  </a:lnTo>
                  <a:lnTo>
                    <a:pt x="4408" y="1333"/>
                  </a:lnTo>
                  <a:lnTo>
                    <a:pt x="1061" y="0"/>
                  </a:lnTo>
                  <a:lnTo>
                    <a:pt x="0" y="2621"/>
                  </a:lnTo>
                  <a:lnTo>
                    <a:pt x="6702" y="32044"/>
                  </a:lnTo>
                  <a:lnTo>
                    <a:pt x="21549" y="55841"/>
                  </a:lnTo>
                  <a:lnTo>
                    <a:pt x="51254" y="95058"/>
                  </a:lnTo>
                  <a:lnTo>
                    <a:pt x="75087" y="134205"/>
                  </a:lnTo>
                </a:path>
              </a:pathLst>
            </a:custGeom>
            <a:ln w="76200" cap="flat" cmpd="sng" algn="ctr">
              <a:solidFill>
                <a:srgbClr val="00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0" name="Freeform 189"/>
          <p:cNvSpPr/>
          <p:nvPr/>
        </p:nvSpPr>
        <p:spPr>
          <a:xfrm>
            <a:off x="4779898" y="2274189"/>
            <a:ext cx="189612" cy="452756"/>
          </a:xfrm>
          <a:custGeom>
            <a:avLst/>
            <a:gdLst/>
            <a:ahLst/>
            <a:cxnLst/>
            <a:rect l="0" t="0" r="0" b="0"/>
            <a:pathLst>
              <a:path w="189612" h="452756">
                <a:moveTo>
                  <a:pt x="189611" y="452755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4895722" y="3053207"/>
            <a:ext cx="84202" cy="410719"/>
          </a:xfrm>
          <a:custGeom>
            <a:avLst/>
            <a:gdLst/>
            <a:ahLst/>
            <a:cxnLst/>
            <a:rect l="0" t="0" r="0" b="0"/>
            <a:pathLst>
              <a:path w="84202" h="410719">
                <a:moveTo>
                  <a:pt x="0" y="0"/>
                </a:moveTo>
                <a:lnTo>
                  <a:pt x="84201" y="410718"/>
                </a:lnTo>
              </a:path>
            </a:pathLst>
          </a:custGeom>
          <a:ln w="762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7614973" y="2179399"/>
            <a:ext cx="1222340" cy="938088"/>
            <a:chOff x="7614973" y="2179399"/>
            <a:chExt cx="1222340" cy="938088"/>
          </a:xfrm>
        </p:grpSpPr>
        <p:sp>
          <p:nvSpPr>
            <p:cNvPr id="192" name="Freeform 191"/>
            <p:cNvSpPr/>
            <p:nvPr/>
          </p:nvSpPr>
          <p:spPr>
            <a:xfrm>
              <a:off x="7784141" y="2179399"/>
              <a:ext cx="217518" cy="331918"/>
            </a:xfrm>
            <a:custGeom>
              <a:avLst/>
              <a:gdLst/>
              <a:ahLst/>
              <a:cxnLst/>
              <a:rect l="0" t="0" r="0" b="0"/>
              <a:pathLst>
                <a:path w="217518" h="331918">
                  <a:moveTo>
                    <a:pt x="112232" y="0"/>
                  </a:moveTo>
                  <a:lnTo>
                    <a:pt x="100779" y="48930"/>
                  </a:lnTo>
                  <a:lnTo>
                    <a:pt x="90901" y="96776"/>
                  </a:lnTo>
                  <a:lnTo>
                    <a:pt x="77083" y="159756"/>
                  </a:lnTo>
                  <a:lnTo>
                    <a:pt x="56462" y="223072"/>
                  </a:lnTo>
                  <a:lnTo>
                    <a:pt x="32488" y="283142"/>
                  </a:lnTo>
                  <a:lnTo>
                    <a:pt x="20104" y="314351"/>
                  </a:lnTo>
                  <a:lnTo>
                    <a:pt x="8505" y="331174"/>
                  </a:lnTo>
                  <a:lnTo>
                    <a:pt x="4476" y="331917"/>
                  </a:lnTo>
                  <a:lnTo>
                    <a:pt x="1790" y="327732"/>
                  </a:lnTo>
                  <a:lnTo>
                    <a:pt x="0" y="320264"/>
                  </a:lnTo>
                  <a:lnTo>
                    <a:pt x="3068" y="292984"/>
                  </a:lnTo>
                  <a:lnTo>
                    <a:pt x="29342" y="238797"/>
                  </a:lnTo>
                  <a:lnTo>
                    <a:pt x="63275" y="178758"/>
                  </a:lnTo>
                  <a:lnTo>
                    <a:pt x="88090" y="125604"/>
                  </a:lnTo>
                  <a:lnTo>
                    <a:pt x="110193" y="75633"/>
                  </a:lnTo>
                  <a:lnTo>
                    <a:pt x="150965" y="25352"/>
                  </a:lnTo>
                  <a:lnTo>
                    <a:pt x="159111" y="21580"/>
                  </a:lnTo>
                  <a:lnTo>
                    <a:pt x="177521" y="20510"/>
                  </a:lnTo>
                  <a:lnTo>
                    <a:pt x="185003" y="25371"/>
                  </a:lnTo>
                  <a:lnTo>
                    <a:pt x="196437" y="43251"/>
                  </a:lnTo>
                  <a:lnTo>
                    <a:pt x="203862" y="79625"/>
                  </a:lnTo>
                  <a:lnTo>
                    <a:pt x="199135" y="141074"/>
                  </a:lnTo>
                  <a:lnTo>
                    <a:pt x="200108" y="199485"/>
                  </a:lnTo>
                  <a:lnTo>
                    <a:pt x="213318" y="262922"/>
                  </a:lnTo>
                  <a:lnTo>
                    <a:pt x="21751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875316" y="2411026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46668" y="906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159585" y="240049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59585" y="247419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75094" y="2232041"/>
              <a:ext cx="181144" cy="337559"/>
            </a:xfrm>
            <a:custGeom>
              <a:avLst/>
              <a:gdLst/>
              <a:ahLst/>
              <a:cxnLst/>
              <a:rect l="0" t="0" r="0" b="0"/>
              <a:pathLst>
                <a:path w="181144" h="337559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15083" y="187241"/>
                  </a:lnTo>
                  <a:lnTo>
                    <a:pt x="12794" y="250502"/>
                  </a:lnTo>
                  <a:lnTo>
                    <a:pt x="8792" y="270432"/>
                  </a:lnTo>
                  <a:lnTo>
                    <a:pt x="7725" y="269195"/>
                  </a:lnTo>
                  <a:lnTo>
                    <a:pt x="7013" y="263691"/>
                  </a:lnTo>
                  <a:lnTo>
                    <a:pt x="12462" y="251337"/>
                  </a:lnTo>
                  <a:lnTo>
                    <a:pt x="25563" y="228108"/>
                  </a:lnTo>
                  <a:lnTo>
                    <a:pt x="29434" y="218753"/>
                  </a:lnTo>
                  <a:lnTo>
                    <a:pt x="51649" y="194407"/>
                  </a:lnTo>
                  <a:lnTo>
                    <a:pt x="80458" y="177965"/>
                  </a:lnTo>
                  <a:lnTo>
                    <a:pt x="116810" y="171273"/>
                  </a:lnTo>
                  <a:lnTo>
                    <a:pt x="151628" y="174880"/>
                  </a:lnTo>
                  <a:lnTo>
                    <a:pt x="160271" y="180927"/>
                  </a:lnTo>
                  <a:lnTo>
                    <a:pt x="172992" y="200125"/>
                  </a:lnTo>
                  <a:lnTo>
                    <a:pt x="181143" y="237241"/>
                  </a:lnTo>
                  <a:lnTo>
                    <a:pt x="177969" y="277874"/>
                  </a:lnTo>
                  <a:lnTo>
                    <a:pt x="169550" y="299364"/>
                  </a:lnTo>
                  <a:lnTo>
                    <a:pt x="156840" y="316715"/>
                  </a:lnTo>
                  <a:lnTo>
                    <a:pt x="139492" y="332225"/>
                  </a:lnTo>
                  <a:lnTo>
                    <a:pt x="113845" y="337558"/>
                  </a:lnTo>
                  <a:lnTo>
                    <a:pt x="86459" y="334860"/>
                  </a:lnTo>
                  <a:lnTo>
                    <a:pt x="2664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29908" y="2253098"/>
              <a:ext cx="207405" cy="336913"/>
            </a:xfrm>
            <a:custGeom>
              <a:avLst/>
              <a:gdLst/>
              <a:ahLst/>
              <a:cxnLst/>
              <a:rect l="0" t="0" r="0" b="0"/>
              <a:pathLst>
                <a:path w="207405" h="336913">
                  <a:moveTo>
                    <a:pt x="66630" y="0"/>
                  </a:moveTo>
                  <a:lnTo>
                    <a:pt x="44274" y="0"/>
                  </a:lnTo>
                  <a:lnTo>
                    <a:pt x="36518" y="4679"/>
                  </a:lnTo>
                  <a:lnTo>
                    <a:pt x="24781" y="22357"/>
                  </a:lnTo>
                  <a:lnTo>
                    <a:pt x="16120" y="80239"/>
                  </a:lnTo>
                  <a:lnTo>
                    <a:pt x="14620" y="129579"/>
                  </a:lnTo>
                  <a:lnTo>
                    <a:pt x="14113" y="191886"/>
                  </a:lnTo>
                  <a:lnTo>
                    <a:pt x="14013" y="254582"/>
                  </a:lnTo>
                  <a:lnTo>
                    <a:pt x="8778" y="314718"/>
                  </a:lnTo>
                  <a:lnTo>
                    <a:pt x="10514" y="325626"/>
                  </a:lnTo>
                  <a:lnTo>
                    <a:pt x="9332" y="329388"/>
                  </a:lnTo>
                  <a:lnTo>
                    <a:pt x="6205" y="328386"/>
                  </a:lnTo>
                  <a:lnTo>
                    <a:pt x="1781" y="324209"/>
                  </a:lnTo>
                  <a:lnTo>
                    <a:pt x="0" y="316745"/>
                  </a:lnTo>
                  <a:lnTo>
                    <a:pt x="3085" y="285053"/>
                  </a:lnTo>
                  <a:lnTo>
                    <a:pt x="12577" y="254086"/>
                  </a:lnTo>
                  <a:lnTo>
                    <a:pt x="42803" y="214726"/>
                  </a:lnTo>
                  <a:lnTo>
                    <a:pt x="68930" y="198803"/>
                  </a:lnTo>
                  <a:lnTo>
                    <a:pt x="94948" y="196762"/>
                  </a:lnTo>
                  <a:lnTo>
                    <a:pt x="123670" y="200923"/>
                  </a:lnTo>
                  <a:lnTo>
                    <a:pt x="148133" y="210572"/>
                  </a:lnTo>
                  <a:lnTo>
                    <a:pt x="176047" y="234747"/>
                  </a:lnTo>
                  <a:lnTo>
                    <a:pt x="198035" y="274357"/>
                  </a:lnTo>
                  <a:lnTo>
                    <a:pt x="206141" y="295072"/>
                  </a:lnTo>
                  <a:lnTo>
                    <a:pt x="207404" y="312857"/>
                  </a:lnTo>
                  <a:lnTo>
                    <a:pt x="20350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614973" y="2803229"/>
              <a:ext cx="228758" cy="314258"/>
            </a:xfrm>
            <a:custGeom>
              <a:avLst/>
              <a:gdLst/>
              <a:ahLst/>
              <a:cxnLst/>
              <a:rect l="0" t="0" r="0" b="0"/>
              <a:pathLst>
                <a:path w="228758" h="314258">
                  <a:moveTo>
                    <a:pt x="81358" y="39465"/>
                  </a:moveTo>
                  <a:lnTo>
                    <a:pt x="87425" y="71917"/>
                  </a:lnTo>
                  <a:lnTo>
                    <a:pt x="76800" y="129396"/>
                  </a:lnTo>
                  <a:lnTo>
                    <a:pt x="62434" y="183788"/>
                  </a:lnTo>
                  <a:lnTo>
                    <a:pt x="41399" y="236473"/>
                  </a:lnTo>
                  <a:lnTo>
                    <a:pt x="14745" y="291749"/>
                  </a:lnTo>
                  <a:lnTo>
                    <a:pt x="5739" y="313028"/>
                  </a:lnTo>
                  <a:lnTo>
                    <a:pt x="2869" y="314257"/>
                  </a:lnTo>
                  <a:lnTo>
                    <a:pt x="956" y="309228"/>
                  </a:lnTo>
                  <a:lnTo>
                    <a:pt x="0" y="290381"/>
                  </a:lnTo>
                  <a:lnTo>
                    <a:pt x="7209" y="260040"/>
                  </a:lnTo>
                  <a:lnTo>
                    <a:pt x="36600" y="207852"/>
                  </a:lnTo>
                  <a:lnTo>
                    <a:pt x="62611" y="146936"/>
                  </a:lnTo>
                  <a:lnTo>
                    <a:pt x="83244" y="97479"/>
                  </a:lnTo>
                  <a:lnTo>
                    <a:pt x="84925" y="73438"/>
                  </a:lnTo>
                  <a:lnTo>
                    <a:pt x="83736" y="62113"/>
                  </a:lnTo>
                  <a:lnTo>
                    <a:pt x="88654" y="40172"/>
                  </a:lnTo>
                  <a:lnTo>
                    <a:pt x="104577" y="11209"/>
                  </a:lnTo>
                  <a:lnTo>
                    <a:pt x="110876" y="3080"/>
                  </a:lnTo>
                  <a:lnTo>
                    <a:pt x="118585" y="0"/>
                  </a:lnTo>
                  <a:lnTo>
                    <a:pt x="127233" y="287"/>
                  </a:lnTo>
                  <a:lnTo>
                    <a:pt x="136508" y="2818"/>
                  </a:lnTo>
                  <a:lnTo>
                    <a:pt x="143861" y="9184"/>
                  </a:lnTo>
                  <a:lnTo>
                    <a:pt x="162139" y="36992"/>
                  </a:lnTo>
                  <a:lnTo>
                    <a:pt x="179262" y="49284"/>
                  </a:lnTo>
                  <a:lnTo>
                    <a:pt x="185232" y="57709"/>
                  </a:lnTo>
                  <a:lnTo>
                    <a:pt x="201188" y="118152"/>
                  </a:lnTo>
                  <a:lnTo>
                    <a:pt x="213649" y="174288"/>
                  </a:lnTo>
                  <a:lnTo>
                    <a:pt x="220444" y="234249"/>
                  </a:lnTo>
                  <a:lnTo>
                    <a:pt x="226294" y="269534"/>
                  </a:lnTo>
                  <a:lnTo>
                    <a:pt x="228757" y="302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696331" y="3011150"/>
              <a:ext cx="105286" cy="6753"/>
            </a:xfrm>
            <a:custGeom>
              <a:avLst/>
              <a:gdLst/>
              <a:ahLst/>
              <a:cxnLst/>
              <a:rect l="0" t="0" r="0" b="0"/>
              <a:pathLst>
                <a:path w="105286" h="6753">
                  <a:moveTo>
                    <a:pt x="105285" y="0"/>
                  </a:moveTo>
                  <a:lnTo>
                    <a:pt x="88517" y="5589"/>
                  </a:lnTo>
                  <a:lnTo>
                    <a:pt x="70927" y="5213"/>
                  </a:lnTo>
                  <a:lnTo>
                    <a:pt x="51411" y="3487"/>
                  </a:lnTo>
                  <a:lnTo>
                    <a:pt x="23032" y="67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043772" y="2926922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054300" y="299009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7652966" y="2817717"/>
            <a:ext cx="1612112" cy="1056771"/>
            <a:chOff x="7652966" y="2817717"/>
            <a:chExt cx="1612112" cy="1056771"/>
          </a:xfrm>
        </p:grpSpPr>
        <p:sp>
          <p:nvSpPr>
            <p:cNvPr id="203" name="Freeform 202"/>
            <p:cNvSpPr/>
            <p:nvPr/>
          </p:nvSpPr>
          <p:spPr>
            <a:xfrm>
              <a:off x="8240721" y="2825807"/>
              <a:ext cx="297891" cy="357093"/>
            </a:xfrm>
            <a:custGeom>
              <a:avLst/>
              <a:gdLst/>
              <a:ahLst/>
              <a:cxnLst/>
              <a:rect l="0" t="0" r="0" b="0"/>
              <a:pathLst>
                <a:path w="297891" h="357093">
                  <a:moveTo>
                    <a:pt x="108377" y="16887"/>
                  </a:moveTo>
                  <a:lnTo>
                    <a:pt x="91609" y="22476"/>
                  </a:lnTo>
                  <a:lnTo>
                    <a:pt x="77138" y="34579"/>
                  </a:lnTo>
                  <a:lnTo>
                    <a:pt x="48784" y="65355"/>
                  </a:lnTo>
                  <a:lnTo>
                    <a:pt x="46422" y="66747"/>
                  </a:lnTo>
                  <a:lnTo>
                    <a:pt x="59635" y="34805"/>
                  </a:lnTo>
                  <a:lnTo>
                    <a:pt x="72676" y="18611"/>
                  </a:lnTo>
                  <a:lnTo>
                    <a:pt x="81067" y="11018"/>
                  </a:lnTo>
                  <a:lnTo>
                    <a:pt x="102868" y="2580"/>
                  </a:lnTo>
                  <a:lnTo>
                    <a:pt x="126986" y="0"/>
                  </a:lnTo>
                  <a:lnTo>
                    <a:pt x="149403" y="2752"/>
                  </a:lnTo>
                  <a:lnTo>
                    <a:pt x="167945" y="10995"/>
                  </a:lnTo>
                  <a:lnTo>
                    <a:pt x="212234" y="43234"/>
                  </a:lnTo>
                  <a:lnTo>
                    <a:pt x="223946" y="61352"/>
                  </a:lnTo>
                  <a:lnTo>
                    <a:pt x="232591" y="117221"/>
                  </a:lnTo>
                  <a:lnTo>
                    <a:pt x="231179" y="174530"/>
                  </a:lnTo>
                  <a:lnTo>
                    <a:pt x="214393" y="230910"/>
                  </a:lnTo>
                  <a:lnTo>
                    <a:pt x="187377" y="271466"/>
                  </a:lnTo>
                  <a:lnTo>
                    <a:pt x="128975" y="324503"/>
                  </a:lnTo>
                  <a:lnTo>
                    <a:pt x="76731" y="355068"/>
                  </a:lnTo>
                  <a:lnTo>
                    <a:pt x="55708" y="357092"/>
                  </a:lnTo>
                  <a:lnTo>
                    <a:pt x="35835" y="352923"/>
                  </a:lnTo>
                  <a:lnTo>
                    <a:pt x="19205" y="343271"/>
                  </a:lnTo>
                  <a:lnTo>
                    <a:pt x="7133" y="328063"/>
                  </a:lnTo>
                  <a:lnTo>
                    <a:pt x="2277" y="319094"/>
                  </a:lnTo>
                  <a:lnTo>
                    <a:pt x="0" y="296650"/>
                  </a:lnTo>
                  <a:lnTo>
                    <a:pt x="1030" y="284114"/>
                  </a:lnTo>
                  <a:lnTo>
                    <a:pt x="11534" y="263946"/>
                  </a:lnTo>
                  <a:lnTo>
                    <a:pt x="19250" y="255293"/>
                  </a:lnTo>
                  <a:lnTo>
                    <a:pt x="40299" y="245678"/>
                  </a:lnTo>
                  <a:lnTo>
                    <a:pt x="64082" y="242574"/>
                  </a:lnTo>
                  <a:lnTo>
                    <a:pt x="124208" y="253090"/>
                  </a:lnTo>
                  <a:lnTo>
                    <a:pt x="181388" y="278045"/>
                  </a:lnTo>
                  <a:lnTo>
                    <a:pt x="210339" y="293139"/>
                  </a:lnTo>
                  <a:lnTo>
                    <a:pt x="218465" y="299321"/>
                  </a:lnTo>
                  <a:lnTo>
                    <a:pt x="239973" y="306190"/>
                  </a:lnTo>
                  <a:lnTo>
                    <a:pt x="262790" y="308073"/>
                  </a:lnTo>
                  <a:lnTo>
                    <a:pt x="297890" y="30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622839" y="2969036"/>
              <a:ext cx="136872" cy="115814"/>
            </a:xfrm>
            <a:custGeom>
              <a:avLst/>
              <a:gdLst/>
              <a:ahLst/>
              <a:cxnLst/>
              <a:rect l="0" t="0" r="0" b="0"/>
              <a:pathLst>
                <a:path w="136872" h="115814">
                  <a:moveTo>
                    <a:pt x="136871" y="0"/>
                  </a:moveTo>
                  <a:lnTo>
                    <a:pt x="79305" y="56395"/>
                  </a:lnTo>
                  <a:lnTo>
                    <a:pt x="21693" y="10218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633368" y="2969036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49498" y="59593"/>
                  </a:lnTo>
                  <a:lnTo>
                    <a:pt x="99060" y="119450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005831" y="2817717"/>
              <a:ext cx="185548" cy="407818"/>
            </a:xfrm>
            <a:custGeom>
              <a:avLst/>
              <a:gdLst/>
              <a:ahLst/>
              <a:cxnLst/>
              <a:rect l="0" t="0" r="0" b="0"/>
              <a:pathLst>
                <a:path w="185548" h="407818">
                  <a:moveTo>
                    <a:pt x="185547" y="98676"/>
                  </a:moveTo>
                  <a:lnTo>
                    <a:pt x="161500" y="108252"/>
                  </a:lnTo>
                  <a:lnTo>
                    <a:pt x="140078" y="126210"/>
                  </a:lnTo>
                  <a:lnTo>
                    <a:pt x="97824" y="184643"/>
                  </a:lnTo>
                  <a:lnTo>
                    <a:pt x="62717" y="244687"/>
                  </a:lnTo>
                  <a:lnTo>
                    <a:pt x="30739" y="306868"/>
                  </a:lnTo>
                  <a:lnTo>
                    <a:pt x="14198" y="356480"/>
                  </a:lnTo>
                  <a:lnTo>
                    <a:pt x="13075" y="380542"/>
                  </a:lnTo>
                  <a:lnTo>
                    <a:pt x="14414" y="391872"/>
                  </a:lnTo>
                  <a:lnTo>
                    <a:pt x="19986" y="399425"/>
                  </a:lnTo>
                  <a:lnTo>
                    <a:pt x="28380" y="404460"/>
                  </a:lnTo>
                  <a:lnTo>
                    <a:pt x="38654" y="407817"/>
                  </a:lnTo>
                  <a:lnTo>
                    <a:pt x="47845" y="407716"/>
                  </a:lnTo>
                  <a:lnTo>
                    <a:pt x="64294" y="401364"/>
                  </a:lnTo>
                  <a:lnTo>
                    <a:pt x="108169" y="364859"/>
                  </a:lnTo>
                  <a:lnTo>
                    <a:pt x="129345" y="333003"/>
                  </a:lnTo>
                  <a:lnTo>
                    <a:pt x="134052" y="307327"/>
                  </a:lnTo>
                  <a:lnTo>
                    <a:pt x="131075" y="281487"/>
                  </a:lnTo>
                  <a:lnTo>
                    <a:pt x="103664" y="225522"/>
                  </a:lnTo>
                  <a:lnTo>
                    <a:pt x="46075" y="169307"/>
                  </a:lnTo>
                  <a:lnTo>
                    <a:pt x="10192" y="128240"/>
                  </a:lnTo>
                  <a:lnTo>
                    <a:pt x="2326" y="105187"/>
                  </a:lnTo>
                  <a:lnTo>
                    <a:pt x="0" y="80513"/>
                  </a:lnTo>
                  <a:lnTo>
                    <a:pt x="2866" y="57848"/>
                  </a:lnTo>
                  <a:lnTo>
                    <a:pt x="14278" y="39196"/>
                  </a:lnTo>
                  <a:lnTo>
                    <a:pt x="31049" y="24278"/>
                  </a:lnTo>
                  <a:lnTo>
                    <a:pt x="80714" y="1243"/>
                  </a:lnTo>
                  <a:lnTo>
                    <a:pt x="101520" y="0"/>
                  </a:lnTo>
                  <a:lnTo>
                    <a:pt x="143473" y="8735"/>
                  </a:lnTo>
                  <a:lnTo>
                    <a:pt x="158269" y="18148"/>
                  </a:lnTo>
                  <a:lnTo>
                    <a:pt x="175019" y="35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652966" y="3463875"/>
              <a:ext cx="243408" cy="326385"/>
            </a:xfrm>
            <a:custGeom>
              <a:avLst/>
              <a:gdLst/>
              <a:ahLst/>
              <a:cxnLst/>
              <a:rect l="0" t="0" r="0" b="0"/>
              <a:pathLst>
                <a:path w="243408" h="326385">
                  <a:moveTo>
                    <a:pt x="127593" y="0"/>
                  </a:moveTo>
                  <a:lnTo>
                    <a:pt x="109635" y="55045"/>
                  </a:lnTo>
                  <a:lnTo>
                    <a:pt x="92444" y="114513"/>
                  </a:lnTo>
                  <a:lnTo>
                    <a:pt x="74944" y="176618"/>
                  </a:lnTo>
                  <a:lnTo>
                    <a:pt x="56233" y="237382"/>
                  </a:lnTo>
                  <a:lnTo>
                    <a:pt x="18389" y="295457"/>
                  </a:lnTo>
                  <a:lnTo>
                    <a:pt x="1130" y="319560"/>
                  </a:lnTo>
                  <a:lnTo>
                    <a:pt x="0" y="318325"/>
                  </a:lnTo>
                  <a:lnTo>
                    <a:pt x="15832" y="262125"/>
                  </a:lnTo>
                  <a:lnTo>
                    <a:pt x="44361" y="198974"/>
                  </a:lnTo>
                  <a:lnTo>
                    <a:pt x="66049" y="143679"/>
                  </a:lnTo>
                  <a:lnTo>
                    <a:pt x="93565" y="85125"/>
                  </a:lnTo>
                  <a:lnTo>
                    <a:pt x="121640" y="32873"/>
                  </a:lnTo>
                  <a:lnTo>
                    <a:pt x="135086" y="16170"/>
                  </a:lnTo>
                  <a:lnTo>
                    <a:pt x="141947" y="13120"/>
                  </a:lnTo>
                  <a:lnTo>
                    <a:pt x="148861" y="13426"/>
                  </a:lnTo>
                  <a:lnTo>
                    <a:pt x="155810" y="15970"/>
                  </a:lnTo>
                  <a:lnTo>
                    <a:pt x="169770" y="31274"/>
                  </a:lnTo>
                  <a:lnTo>
                    <a:pt x="181434" y="53674"/>
                  </a:lnTo>
                  <a:lnTo>
                    <a:pt x="192041" y="106182"/>
                  </a:lnTo>
                  <a:lnTo>
                    <a:pt x="205055" y="161614"/>
                  </a:lnTo>
                  <a:lnTo>
                    <a:pt x="218890" y="216454"/>
                  </a:lnTo>
                  <a:lnTo>
                    <a:pt x="236395" y="273130"/>
                  </a:lnTo>
                  <a:lnTo>
                    <a:pt x="24340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759503" y="3684974"/>
              <a:ext cx="63171" cy="6067"/>
            </a:xfrm>
            <a:custGeom>
              <a:avLst/>
              <a:gdLst/>
              <a:ahLst/>
              <a:cxnLst/>
              <a:rect l="0" t="0" r="0" b="0"/>
              <a:pathLst>
                <a:path w="63171" h="6067">
                  <a:moveTo>
                    <a:pt x="63170" y="0"/>
                  </a:moveTo>
                  <a:lnTo>
                    <a:pt x="31888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033243" y="359021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022715" y="367444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3533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285927" y="351651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193" y="139206"/>
                  </a:lnTo>
                  <a:lnTo>
                    <a:pt x="38" y="201932"/>
                  </a:lnTo>
                  <a:lnTo>
                    <a:pt x="5" y="26416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376125" y="3495461"/>
              <a:ext cx="143576" cy="314081"/>
            </a:xfrm>
            <a:custGeom>
              <a:avLst/>
              <a:gdLst/>
              <a:ahLst/>
              <a:cxnLst/>
              <a:rect l="0" t="0" r="0" b="0"/>
              <a:pathLst>
                <a:path w="143576" h="314081">
                  <a:moveTo>
                    <a:pt x="120372" y="0"/>
                  </a:moveTo>
                  <a:lnTo>
                    <a:pt x="110798" y="24046"/>
                  </a:lnTo>
                  <a:lnTo>
                    <a:pt x="60474" y="86287"/>
                  </a:lnTo>
                  <a:lnTo>
                    <a:pt x="28704" y="145474"/>
                  </a:lnTo>
                  <a:lnTo>
                    <a:pt x="8475" y="207023"/>
                  </a:lnTo>
                  <a:lnTo>
                    <a:pt x="0" y="242274"/>
                  </a:lnTo>
                  <a:lnTo>
                    <a:pt x="9317" y="303724"/>
                  </a:lnTo>
                  <a:lnTo>
                    <a:pt x="15920" y="310107"/>
                  </a:lnTo>
                  <a:lnTo>
                    <a:pt x="25001" y="313193"/>
                  </a:lnTo>
                  <a:lnTo>
                    <a:pt x="35735" y="314080"/>
                  </a:lnTo>
                  <a:lnTo>
                    <a:pt x="73198" y="304150"/>
                  </a:lnTo>
                  <a:lnTo>
                    <a:pt x="108344" y="286391"/>
                  </a:lnTo>
                  <a:lnTo>
                    <a:pt x="123995" y="270004"/>
                  </a:lnTo>
                  <a:lnTo>
                    <a:pt x="143575" y="230889"/>
                  </a:lnTo>
                  <a:lnTo>
                    <a:pt x="142859" y="221776"/>
                  </a:lnTo>
                  <a:lnTo>
                    <a:pt x="132706" y="205412"/>
                  </a:lnTo>
                  <a:lnTo>
                    <a:pt x="113376" y="196579"/>
                  </a:lnTo>
                  <a:lnTo>
                    <a:pt x="90357" y="193823"/>
                  </a:lnTo>
                  <a:lnTo>
                    <a:pt x="68428" y="196498"/>
                  </a:lnTo>
                  <a:lnTo>
                    <a:pt x="50103" y="204705"/>
                  </a:lnTo>
                  <a:lnTo>
                    <a:pt x="2561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749181" y="373761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749181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843938" y="3746682"/>
              <a:ext cx="157928" cy="127806"/>
            </a:xfrm>
            <a:custGeom>
              <a:avLst/>
              <a:gdLst/>
              <a:ahLst/>
              <a:cxnLst/>
              <a:rect l="0" t="0" r="0" b="0"/>
              <a:pathLst>
                <a:path w="157928" h="127806">
                  <a:moveTo>
                    <a:pt x="0" y="33048"/>
                  </a:moveTo>
                  <a:lnTo>
                    <a:pt x="8333" y="70526"/>
                  </a:lnTo>
                  <a:lnTo>
                    <a:pt x="15684" y="116360"/>
                  </a:lnTo>
                  <a:lnTo>
                    <a:pt x="17475" y="119005"/>
                  </a:lnTo>
                  <a:lnTo>
                    <a:pt x="18669" y="116089"/>
                  </a:lnTo>
                  <a:lnTo>
                    <a:pt x="32300" y="60486"/>
                  </a:lnTo>
                  <a:lnTo>
                    <a:pt x="40091" y="37054"/>
                  </a:lnTo>
                  <a:lnTo>
                    <a:pt x="51353" y="18841"/>
                  </a:lnTo>
                  <a:lnTo>
                    <a:pt x="67277" y="6067"/>
                  </a:lnTo>
                  <a:lnTo>
                    <a:pt x="76436" y="1023"/>
                  </a:lnTo>
                  <a:lnTo>
                    <a:pt x="86053" y="0"/>
                  </a:lnTo>
                  <a:lnTo>
                    <a:pt x="106096" y="5102"/>
                  </a:lnTo>
                  <a:lnTo>
                    <a:pt x="120463" y="18288"/>
                  </a:lnTo>
                  <a:lnTo>
                    <a:pt x="146882" y="75715"/>
                  </a:lnTo>
                  <a:lnTo>
                    <a:pt x="157927" y="127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065036" y="3478198"/>
              <a:ext cx="200042" cy="228382"/>
            </a:xfrm>
            <a:custGeom>
              <a:avLst/>
              <a:gdLst/>
              <a:ahLst/>
              <a:cxnLst/>
              <a:rect l="0" t="0" r="0" b="0"/>
              <a:pathLst>
                <a:path w="200042" h="228382">
                  <a:moveTo>
                    <a:pt x="0" y="38320"/>
                  </a:moveTo>
                  <a:lnTo>
                    <a:pt x="29308" y="9012"/>
                  </a:lnTo>
                  <a:lnTo>
                    <a:pt x="48901" y="1897"/>
                  </a:lnTo>
                  <a:lnTo>
                    <a:pt x="60677" y="0"/>
                  </a:lnTo>
                  <a:lnTo>
                    <a:pt x="83120" y="4131"/>
                  </a:lnTo>
                  <a:lnTo>
                    <a:pt x="94018" y="8508"/>
                  </a:lnTo>
                  <a:lnTo>
                    <a:pt x="109246" y="22730"/>
                  </a:lnTo>
                  <a:lnTo>
                    <a:pt x="128554" y="60457"/>
                  </a:lnTo>
                  <a:lnTo>
                    <a:pt x="130055" y="84033"/>
                  </a:lnTo>
                  <a:lnTo>
                    <a:pt x="127075" y="137297"/>
                  </a:lnTo>
                  <a:lnTo>
                    <a:pt x="120970" y="173321"/>
                  </a:lnTo>
                  <a:lnTo>
                    <a:pt x="106163" y="200633"/>
                  </a:lnTo>
                  <a:lnTo>
                    <a:pt x="86958" y="223543"/>
                  </a:lnTo>
                  <a:lnTo>
                    <a:pt x="76689" y="227313"/>
                  </a:lnTo>
                  <a:lnTo>
                    <a:pt x="49682" y="228381"/>
                  </a:lnTo>
                  <a:lnTo>
                    <a:pt x="38971" y="223519"/>
                  </a:lnTo>
                  <a:lnTo>
                    <a:pt x="23950" y="205638"/>
                  </a:lnTo>
                  <a:lnTo>
                    <a:pt x="19613" y="185213"/>
                  </a:lnTo>
                  <a:lnTo>
                    <a:pt x="20094" y="174853"/>
                  </a:lnTo>
                  <a:lnTo>
                    <a:pt x="25095" y="167946"/>
                  </a:lnTo>
                  <a:lnTo>
                    <a:pt x="33107" y="163342"/>
                  </a:lnTo>
                  <a:lnTo>
                    <a:pt x="43128" y="160272"/>
                  </a:lnTo>
                  <a:lnTo>
                    <a:pt x="101240" y="163751"/>
                  </a:lnTo>
                  <a:lnTo>
                    <a:pt x="162804" y="169465"/>
                  </a:lnTo>
                  <a:lnTo>
                    <a:pt x="200041" y="164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8" name="Freeform 217"/>
          <p:cNvSpPr/>
          <p:nvPr/>
        </p:nvSpPr>
        <p:spPr>
          <a:xfrm>
            <a:off x="8158435" y="3358590"/>
            <a:ext cx="1222114" cy="584658"/>
          </a:xfrm>
          <a:custGeom>
            <a:avLst/>
            <a:gdLst/>
            <a:ahLst/>
            <a:cxnLst/>
            <a:rect l="0" t="0" r="0" b="0"/>
            <a:pathLst>
              <a:path w="1222114" h="584658">
                <a:moveTo>
                  <a:pt x="401234" y="0"/>
                </a:moveTo>
                <a:lnTo>
                  <a:pt x="342616" y="9065"/>
                </a:lnTo>
                <a:lnTo>
                  <a:pt x="288443" y="11409"/>
                </a:lnTo>
                <a:lnTo>
                  <a:pt x="232681" y="18805"/>
                </a:lnTo>
                <a:lnTo>
                  <a:pt x="176606" y="20613"/>
                </a:lnTo>
                <a:lnTo>
                  <a:pt x="114766" y="29332"/>
                </a:lnTo>
                <a:lnTo>
                  <a:pt x="53721" y="38525"/>
                </a:lnTo>
                <a:lnTo>
                  <a:pt x="27635" y="40519"/>
                </a:lnTo>
                <a:lnTo>
                  <a:pt x="17637" y="44560"/>
                </a:lnTo>
                <a:lnTo>
                  <a:pt x="3409" y="58409"/>
                </a:lnTo>
                <a:lnTo>
                  <a:pt x="316" y="67016"/>
                </a:lnTo>
                <a:lnTo>
                  <a:pt x="0" y="85937"/>
                </a:lnTo>
                <a:lnTo>
                  <a:pt x="15703" y="147549"/>
                </a:lnTo>
                <a:lnTo>
                  <a:pt x="29684" y="206300"/>
                </a:lnTo>
                <a:lnTo>
                  <a:pt x="37722" y="265879"/>
                </a:lnTo>
                <a:lnTo>
                  <a:pt x="42170" y="323877"/>
                </a:lnTo>
                <a:lnTo>
                  <a:pt x="46168" y="384207"/>
                </a:lnTo>
                <a:lnTo>
                  <a:pt x="52287" y="436202"/>
                </a:lnTo>
                <a:lnTo>
                  <a:pt x="53495" y="491533"/>
                </a:lnTo>
                <a:lnTo>
                  <a:pt x="53661" y="519496"/>
                </a:lnTo>
                <a:lnTo>
                  <a:pt x="57214" y="529995"/>
                </a:lnTo>
                <a:lnTo>
                  <a:pt x="70521" y="544779"/>
                </a:lnTo>
                <a:lnTo>
                  <a:pt x="97743" y="559679"/>
                </a:lnTo>
                <a:lnTo>
                  <a:pt x="154025" y="567959"/>
                </a:lnTo>
                <a:lnTo>
                  <a:pt x="211415" y="576527"/>
                </a:lnTo>
                <a:lnTo>
                  <a:pt x="267812" y="578566"/>
                </a:lnTo>
                <a:lnTo>
                  <a:pt x="324013" y="578968"/>
                </a:lnTo>
                <a:lnTo>
                  <a:pt x="383293" y="579048"/>
                </a:lnTo>
                <a:lnTo>
                  <a:pt x="445393" y="579064"/>
                </a:lnTo>
                <a:lnTo>
                  <a:pt x="502720" y="579067"/>
                </a:lnTo>
                <a:lnTo>
                  <a:pt x="559104" y="579068"/>
                </a:lnTo>
                <a:lnTo>
                  <a:pt x="620891" y="584657"/>
                </a:lnTo>
                <a:lnTo>
                  <a:pt x="672077" y="582543"/>
                </a:lnTo>
                <a:lnTo>
                  <a:pt x="732201" y="580924"/>
                </a:lnTo>
                <a:lnTo>
                  <a:pt x="782204" y="584417"/>
                </a:lnTo>
                <a:lnTo>
                  <a:pt x="836795" y="580124"/>
                </a:lnTo>
                <a:lnTo>
                  <a:pt x="895198" y="584420"/>
                </a:lnTo>
                <a:lnTo>
                  <a:pt x="957006" y="579773"/>
                </a:lnTo>
                <a:lnTo>
                  <a:pt x="1012137" y="579207"/>
                </a:lnTo>
                <a:lnTo>
                  <a:pt x="1074873" y="571851"/>
                </a:lnTo>
                <a:lnTo>
                  <a:pt x="1128356" y="569193"/>
                </a:lnTo>
                <a:lnTo>
                  <a:pt x="1154898" y="566490"/>
                </a:lnTo>
                <a:lnTo>
                  <a:pt x="1178392" y="557490"/>
                </a:lnTo>
                <a:lnTo>
                  <a:pt x="1194294" y="542571"/>
                </a:lnTo>
                <a:lnTo>
                  <a:pt x="1200172" y="533680"/>
                </a:lnTo>
                <a:lnTo>
                  <a:pt x="1208444" y="498809"/>
                </a:lnTo>
                <a:lnTo>
                  <a:pt x="1211239" y="445104"/>
                </a:lnTo>
                <a:lnTo>
                  <a:pt x="1211792" y="386316"/>
                </a:lnTo>
                <a:lnTo>
                  <a:pt x="1211900" y="324314"/>
                </a:lnTo>
                <a:lnTo>
                  <a:pt x="1213092" y="265837"/>
                </a:lnTo>
                <a:lnTo>
                  <a:pt x="1217140" y="205413"/>
                </a:lnTo>
                <a:lnTo>
                  <a:pt x="1215414" y="181372"/>
                </a:lnTo>
                <a:lnTo>
                  <a:pt x="1221297" y="121067"/>
                </a:lnTo>
                <a:lnTo>
                  <a:pt x="1222113" y="80196"/>
                </a:lnTo>
                <a:lnTo>
                  <a:pt x="1218718" y="69842"/>
                </a:lnTo>
                <a:lnTo>
                  <a:pt x="1205587" y="55217"/>
                </a:lnTo>
                <a:lnTo>
                  <a:pt x="1178464" y="40407"/>
                </a:lnTo>
                <a:lnTo>
                  <a:pt x="1128282" y="32159"/>
                </a:lnTo>
                <a:lnTo>
                  <a:pt x="1080169" y="24867"/>
                </a:lnTo>
                <a:lnTo>
                  <a:pt x="1017749" y="24929"/>
                </a:lnTo>
                <a:lnTo>
                  <a:pt x="959751" y="30271"/>
                </a:lnTo>
                <a:lnTo>
                  <a:pt x="900376" y="31326"/>
                </a:lnTo>
                <a:lnTo>
                  <a:pt x="843586" y="31535"/>
                </a:lnTo>
                <a:lnTo>
                  <a:pt x="787309" y="37165"/>
                </a:lnTo>
                <a:lnTo>
                  <a:pt x="731133" y="41136"/>
                </a:lnTo>
                <a:lnTo>
                  <a:pt x="674976" y="41921"/>
                </a:lnTo>
                <a:lnTo>
                  <a:pt x="618823" y="42076"/>
                </a:lnTo>
                <a:lnTo>
                  <a:pt x="555434" y="42107"/>
                </a:lnTo>
                <a:lnTo>
                  <a:pt x="496640" y="42113"/>
                </a:lnTo>
                <a:lnTo>
                  <a:pt x="434377" y="42114"/>
                </a:lnTo>
                <a:lnTo>
                  <a:pt x="377668" y="42114"/>
                </a:lnTo>
                <a:lnTo>
                  <a:pt x="348591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6" name="Group 225"/>
          <p:cNvGrpSpPr/>
          <p:nvPr/>
        </p:nvGrpSpPr>
        <p:grpSpPr>
          <a:xfrm>
            <a:off x="8264870" y="4221927"/>
            <a:ext cx="863338" cy="385024"/>
            <a:chOff x="8264870" y="4221927"/>
            <a:chExt cx="863338" cy="385024"/>
          </a:xfrm>
        </p:grpSpPr>
        <p:sp>
          <p:nvSpPr>
            <p:cNvPr id="219" name="Freeform 218"/>
            <p:cNvSpPr/>
            <p:nvPr/>
          </p:nvSpPr>
          <p:spPr>
            <a:xfrm>
              <a:off x="8264870" y="4253513"/>
              <a:ext cx="10530" cy="315855"/>
            </a:xfrm>
            <a:custGeom>
              <a:avLst/>
              <a:gdLst/>
              <a:ahLst/>
              <a:cxnLst/>
              <a:rect l="0" t="0" r="0" b="0"/>
              <a:pathLst>
                <a:path w="10530" h="315855">
                  <a:moveTo>
                    <a:pt x="10529" y="0"/>
                  </a:moveTo>
                  <a:lnTo>
                    <a:pt x="10529" y="48930"/>
                  </a:lnTo>
                  <a:lnTo>
                    <a:pt x="10529" y="96776"/>
                  </a:lnTo>
                  <a:lnTo>
                    <a:pt x="10529" y="159756"/>
                  </a:lnTo>
                  <a:lnTo>
                    <a:pt x="9359" y="217257"/>
                  </a:lnTo>
                  <a:lnTo>
                    <a:pt x="2195" y="273675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382268" y="4221927"/>
              <a:ext cx="183032" cy="371511"/>
            </a:xfrm>
            <a:custGeom>
              <a:avLst/>
              <a:gdLst/>
              <a:ahLst/>
              <a:cxnLst/>
              <a:rect l="0" t="0" r="0" b="0"/>
              <a:pathLst>
                <a:path w="183032" h="371511">
                  <a:moveTo>
                    <a:pt x="103701" y="0"/>
                  </a:moveTo>
                  <a:lnTo>
                    <a:pt x="86933" y="11178"/>
                  </a:lnTo>
                  <a:lnTo>
                    <a:pt x="75581" y="26026"/>
                  </a:lnTo>
                  <a:lnTo>
                    <a:pt x="47788" y="81590"/>
                  </a:lnTo>
                  <a:lnTo>
                    <a:pt x="26986" y="136523"/>
                  </a:lnTo>
                  <a:lnTo>
                    <a:pt x="9010" y="192587"/>
                  </a:lnTo>
                  <a:lnTo>
                    <a:pt x="509" y="246272"/>
                  </a:lnTo>
                  <a:lnTo>
                    <a:pt x="0" y="300767"/>
                  </a:lnTo>
                  <a:lnTo>
                    <a:pt x="8114" y="334391"/>
                  </a:lnTo>
                  <a:lnTo>
                    <a:pt x="18713" y="351779"/>
                  </a:lnTo>
                  <a:lnTo>
                    <a:pt x="34343" y="364187"/>
                  </a:lnTo>
                  <a:lnTo>
                    <a:pt x="43424" y="369133"/>
                  </a:lnTo>
                  <a:lnTo>
                    <a:pt x="62873" y="371510"/>
                  </a:lnTo>
                  <a:lnTo>
                    <a:pt x="109544" y="363503"/>
                  </a:lnTo>
                  <a:lnTo>
                    <a:pt x="144427" y="348431"/>
                  </a:lnTo>
                  <a:lnTo>
                    <a:pt x="171399" y="329147"/>
                  </a:lnTo>
                  <a:lnTo>
                    <a:pt x="180582" y="309284"/>
                  </a:lnTo>
                  <a:lnTo>
                    <a:pt x="183031" y="297437"/>
                  </a:lnTo>
                  <a:lnTo>
                    <a:pt x="182324" y="287198"/>
                  </a:lnTo>
                  <a:lnTo>
                    <a:pt x="175299" y="269584"/>
                  </a:lnTo>
                  <a:lnTo>
                    <a:pt x="161259" y="257075"/>
                  </a:lnTo>
                  <a:lnTo>
                    <a:pt x="152601" y="252102"/>
                  </a:lnTo>
                  <a:lnTo>
                    <a:pt x="133623" y="249696"/>
                  </a:lnTo>
                  <a:lnTo>
                    <a:pt x="92844" y="257683"/>
                  </a:lnTo>
                  <a:lnTo>
                    <a:pt x="75090" y="270113"/>
                  </a:lnTo>
                  <a:lnTo>
                    <a:pt x="4053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791295" y="4516725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6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791295" y="4590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780767" y="4390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854466" y="4489998"/>
              <a:ext cx="136872" cy="116953"/>
            </a:xfrm>
            <a:custGeom>
              <a:avLst/>
              <a:gdLst/>
              <a:ahLst/>
              <a:cxnLst/>
              <a:rect l="0" t="0" r="0" b="0"/>
              <a:pathLst>
                <a:path w="136872" h="116953">
                  <a:moveTo>
                    <a:pt x="0" y="47784"/>
                  </a:moveTo>
                  <a:lnTo>
                    <a:pt x="14654" y="91747"/>
                  </a:lnTo>
                  <a:lnTo>
                    <a:pt x="14449" y="100489"/>
                  </a:lnTo>
                  <a:lnTo>
                    <a:pt x="7982" y="116442"/>
                  </a:lnTo>
                  <a:lnTo>
                    <a:pt x="5321" y="116952"/>
                  </a:lnTo>
                  <a:lnTo>
                    <a:pt x="3547" y="112614"/>
                  </a:lnTo>
                  <a:lnTo>
                    <a:pt x="701" y="72028"/>
                  </a:lnTo>
                  <a:lnTo>
                    <a:pt x="6551" y="49200"/>
                  </a:lnTo>
                  <a:lnTo>
                    <a:pt x="22998" y="19737"/>
                  </a:lnTo>
                  <a:lnTo>
                    <a:pt x="29370" y="11539"/>
                  </a:lnTo>
                  <a:lnTo>
                    <a:pt x="48928" y="2430"/>
                  </a:lnTo>
                  <a:lnTo>
                    <a:pt x="60695" y="0"/>
                  </a:lnTo>
                  <a:lnTo>
                    <a:pt x="70879" y="720"/>
                  </a:lnTo>
                  <a:lnTo>
                    <a:pt x="88433" y="7760"/>
                  </a:lnTo>
                  <a:lnTo>
                    <a:pt x="111470" y="24876"/>
                  </a:lnTo>
                  <a:lnTo>
                    <a:pt x="127525" y="50355"/>
                  </a:lnTo>
                  <a:lnTo>
                    <a:pt x="136871" y="110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991337" y="4229683"/>
              <a:ext cx="136871" cy="171362"/>
            </a:xfrm>
            <a:custGeom>
              <a:avLst/>
              <a:gdLst/>
              <a:ahLst/>
              <a:cxnLst/>
              <a:rect l="0" t="0" r="0" b="0"/>
              <a:pathLst>
                <a:path w="136871" h="171362">
                  <a:moveTo>
                    <a:pt x="0" y="13301"/>
                  </a:moveTo>
                  <a:lnTo>
                    <a:pt x="11178" y="2123"/>
                  </a:lnTo>
                  <a:lnTo>
                    <a:pt x="19150" y="0"/>
                  </a:lnTo>
                  <a:lnTo>
                    <a:pt x="40486" y="760"/>
                  </a:lnTo>
                  <a:lnTo>
                    <a:pt x="59327" y="8118"/>
                  </a:lnTo>
                  <a:lnTo>
                    <a:pt x="75501" y="20356"/>
                  </a:lnTo>
                  <a:lnTo>
                    <a:pt x="90487" y="37494"/>
                  </a:lnTo>
                  <a:lnTo>
                    <a:pt x="98708" y="59928"/>
                  </a:lnTo>
                  <a:lnTo>
                    <a:pt x="101192" y="84327"/>
                  </a:lnTo>
                  <a:lnTo>
                    <a:pt x="98396" y="106870"/>
                  </a:lnTo>
                  <a:lnTo>
                    <a:pt x="84656" y="139291"/>
                  </a:lnTo>
                  <a:lnTo>
                    <a:pt x="65767" y="165535"/>
                  </a:lnTo>
                  <a:lnTo>
                    <a:pt x="57883" y="169772"/>
                  </a:lnTo>
                  <a:lnTo>
                    <a:pt x="39763" y="171361"/>
                  </a:lnTo>
                  <a:lnTo>
                    <a:pt x="32357" y="167808"/>
                  </a:lnTo>
                  <a:lnTo>
                    <a:pt x="21010" y="154500"/>
                  </a:lnTo>
                  <a:lnTo>
                    <a:pt x="19855" y="147208"/>
                  </a:lnTo>
                  <a:lnTo>
                    <a:pt x="21426" y="140007"/>
                  </a:lnTo>
                  <a:lnTo>
                    <a:pt x="34814" y="118694"/>
                  </a:lnTo>
                  <a:lnTo>
                    <a:pt x="40757" y="111639"/>
                  </a:lnTo>
                  <a:lnTo>
                    <a:pt x="48229" y="108105"/>
                  </a:lnTo>
                  <a:lnTo>
                    <a:pt x="110718" y="107908"/>
                  </a:lnTo>
                  <a:lnTo>
                    <a:pt x="136870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7" name="Freeform 226"/>
          <p:cNvSpPr/>
          <p:nvPr/>
        </p:nvSpPr>
        <p:spPr>
          <a:xfrm>
            <a:off x="8138608" y="4065158"/>
            <a:ext cx="1140644" cy="704404"/>
          </a:xfrm>
          <a:custGeom>
            <a:avLst/>
            <a:gdLst/>
            <a:ahLst/>
            <a:cxnLst/>
            <a:rect l="0" t="0" r="0" b="0"/>
            <a:pathLst>
              <a:path w="1140644" h="704404">
                <a:moveTo>
                  <a:pt x="1084356" y="135712"/>
                </a:moveTo>
                <a:lnTo>
                  <a:pt x="1084356" y="194329"/>
                </a:lnTo>
                <a:lnTo>
                  <a:pt x="1092688" y="257165"/>
                </a:lnTo>
                <a:lnTo>
                  <a:pt x="1094450" y="317240"/>
                </a:lnTo>
                <a:lnTo>
                  <a:pt x="1094798" y="374167"/>
                </a:lnTo>
                <a:lnTo>
                  <a:pt x="1097987" y="427353"/>
                </a:lnTo>
                <a:lnTo>
                  <a:pt x="1100942" y="450164"/>
                </a:lnTo>
                <a:lnTo>
                  <a:pt x="1099547" y="493404"/>
                </a:lnTo>
                <a:lnTo>
                  <a:pt x="1111876" y="547457"/>
                </a:lnTo>
                <a:lnTo>
                  <a:pt x="1120995" y="608026"/>
                </a:lnTo>
                <a:lnTo>
                  <a:pt x="1137201" y="661944"/>
                </a:lnTo>
                <a:lnTo>
                  <a:pt x="1140643" y="672537"/>
                </a:lnTo>
                <a:lnTo>
                  <a:pt x="1140598" y="681938"/>
                </a:lnTo>
                <a:lnTo>
                  <a:pt x="1134308" y="698624"/>
                </a:lnTo>
                <a:lnTo>
                  <a:pt x="1128186" y="702839"/>
                </a:lnTo>
                <a:lnTo>
                  <a:pt x="1112025" y="704403"/>
                </a:lnTo>
                <a:lnTo>
                  <a:pt x="1063478" y="697045"/>
                </a:lnTo>
                <a:lnTo>
                  <a:pt x="1001896" y="691259"/>
                </a:lnTo>
                <a:lnTo>
                  <a:pt x="938736" y="684787"/>
                </a:lnTo>
                <a:lnTo>
                  <a:pt x="877170" y="683509"/>
                </a:lnTo>
                <a:lnTo>
                  <a:pt x="828255" y="683287"/>
                </a:lnTo>
                <a:lnTo>
                  <a:pt x="772331" y="686332"/>
                </a:lnTo>
                <a:lnTo>
                  <a:pt x="715965" y="692263"/>
                </a:lnTo>
                <a:lnTo>
                  <a:pt x="656910" y="693434"/>
                </a:lnTo>
                <a:lnTo>
                  <a:pt x="600185" y="693666"/>
                </a:lnTo>
                <a:lnTo>
                  <a:pt x="543920" y="693711"/>
                </a:lnTo>
                <a:lnTo>
                  <a:pt x="486577" y="693720"/>
                </a:lnTo>
                <a:lnTo>
                  <a:pt x="423257" y="693722"/>
                </a:lnTo>
                <a:lnTo>
                  <a:pt x="365342" y="693722"/>
                </a:lnTo>
                <a:lnTo>
                  <a:pt x="307672" y="693722"/>
                </a:lnTo>
                <a:lnTo>
                  <a:pt x="244288" y="693722"/>
                </a:lnTo>
                <a:lnTo>
                  <a:pt x="186361" y="693722"/>
                </a:lnTo>
                <a:lnTo>
                  <a:pt x="129858" y="693722"/>
                </a:lnTo>
                <a:lnTo>
                  <a:pt x="73638" y="693722"/>
                </a:lnTo>
                <a:lnTo>
                  <a:pt x="47891" y="691383"/>
                </a:lnTo>
                <a:lnTo>
                  <a:pt x="28650" y="682544"/>
                </a:lnTo>
                <a:lnTo>
                  <a:pt x="15419" y="667698"/>
                </a:lnTo>
                <a:lnTo>
                  <a:pt x="6808" y="648231"/>
                </a:lnTo>
                <a:lnTo>
                  <a:pt x="1281" y="597606"/>
                </a:lnTo>
                <a:lnTo>
                  <a:pt x="189" y="536956"/>
                </a:lnTo>
                <a:lnTo>
                  <a:pt x="0" y="485966"/>
                </a:lnTo>
                <a:lnTo>
                  <a:pt x="7172" y="423570"/>
                </a:lnTo>
                <a:lnTo>
                  <a:pt x="10648" y="374512"/>
                </a:lnTo>
                <a:lnTo>
                  <a:pt x="18590" y="312301"/>
                </a:lnTo>
                <a:lnTo>
                  <a:pt x="26095" y="255212"/>
                </a:lnTo>
                <a:lnTo>
                  <a:pt x="31607" y="202904"/>
                </a:lnTo>
                <a:lnTo>
                  <a:pt x="40430" y="141181"/>
                </a:lnTo>
                <a:lnTo>
                  <a:pt x="41717" y="86273"/>
                </a:lnTo>
                <a:lnTo>
                  <a:pt x="44280" y="46714"/>
                </a:lnTo>
                <a:lnTo>
                  <a:pt x="53171" y="27527"/>
                </a:lnTo>
                <a:lnTo>
                  <a:pt x="61157" y="21475"/>
                </a:lnTo>
                <a:lnTo>
                  <a:pt x="82509" y="14750"/>
                </a:lnTo>
                <a:lnTo>
                  <a:pt x="134344" y="10433"/>
                </a:lnTo>
                <a:lnTo>
                  <a:pt x="189643" y="9580"/>
                </a:lnTo>
                <a:lnTo>
                  <a:pt x="245626" y="9412"/>
                </a:lnTo>
                <a:lnTo>
                  <a:pt x="308981" y="9378"/>
                </a:lnTo>
                <a:lnTo>
                  <a:pt x="370888" y="6252"/>
                </a:lnTo>
                <a:lnTo>
                  <a:pt x="421792" y="4157"/>
                </a:lnTo>
                <a:lnTo>
                  <a:pt x="467680" y="4706"/>
                </a:lnTo>
                <a:lnTo>
                  <a:pt x="520216" y="0"/>
                </a:lnTo>
                <a:lnTo>
                  <a:pt x="574484" y="240"/>
                </a:lnTo>
                <a:lnTo>
                  <a:pt x="626452" y="7220"/>
                </a:lnTo>
                <a:lnTo>
                  <a:pt x="686760" y="8946"/>
                </a:lnTo>
                <a:lnTo>
                  <a:pt x="749798" y="10456"/>
                </a:lnTo>
                <a:lnTo>
                  <a:pt x="801591" y="17687"/>
                </a:lnTo>
                <a:lnTo>
                  <a:pt x="856535" y="19462"/>
                </a:lnTo>
                <a:lnTo>
                  <a:pt x="918134" y="11508"/>
                </a:lnTo>
                <a:lnTo>
                  <a:pt x="972494" y="9793"/>
                </a:lnTo>
                <a:lnTo>
                  <a:pt x="1033967" y="1093"/>
                </a:lnTo>
                <a:lnTo>
                  <a:pt x="1058451" y="2182"/>
                </a:lnTo>
                <a:lnTo>
                  <a:pt x="1077132" y="10464"/>
                </a:lnTo>
                <a:lnTo>
                  <a:pt x="1081879" y="17119"/>
                </a:lnTo>
                <a:lnTo>
                  <a:pt x="1083875" y="25064"/>
                </a:lnTo>
                <a:lnTo>
                  <a:pt x="1084292" y="81627"/>
                </a:lnTo>
                <a:lnTo>
                  <a:pt x="1084343" y="126762"/>
                </a:lnTo>
                <a:lnTo>
                  <a:pt x="1084356" y="1462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7244081" y="1874072"/>
            <a:ext cx="851737" cy="1462800"/>
          </a:xfrm>
          <a:custGeom>
            <a:avLst/>
            <a:gdLst/>
            <a:ahLst/>
            <a:cxnLst/>
            <a:rect l="0" t="0" r="0" b="0"/>
            <a:pathLst>
              <a:path w="851737" h="1462800">
                <a:moveTo>
                  <a:pt x="83753" y="0"/>
                </a:moveTo>
                <a:lnTo>
                  <a:pt x="80633" y="42692"/>
                </a:lnTo>
                <a:lnTo>
                  <a:pt x="64625" y="94833"/>
                </a:lnTo>
                <a:lnTo>
                  <a:pt x="49490" y="127535"/>
                </a:lnTo>
                <a:lnTo>
                  <a:pt x="37083" y="188052"/>
                </a:lnTo>
                <a:lnTo>
                  <a:pt x="28778" y="250296"/>
                </a:lnTo>
                <a:lnTo>
                  <a:pt x="20491" y="312248"/>
                </a:lnTo>
                <a:lnTo>
                  <a:pt x="12462" y="363496"/>
                </a:lnTo>
                <a:lnTo>
                  <a:pt x="4940" y="423661"/>
                </a:lnTo>
                <a:lnTo>
                  <a:pt x="1130" y="472060"/>
                </a:lnTo>
                <a:lnTo>
                  <a:pt x="0" y="523445"/>
                </a:lnTo>
                <a:lnTo>
                  <a:pt x="789" y="584805"/>
                </a:lnTo>
                <a:lnTo>
                  <a:pt x="7877" y="645105"/>
                </a:lnTo>
                <a:lnTo>
                  <a:pt x="15213" y="701816"/>
                </a:lnTo>
                <a:lnTo>
                  <a:pt x="20691" y="754049"/>
                </a:lnTo>
                <a:lnTo>
                  <a:pt x="35097" y="810167"/>
                </a:lnTo>
                <a:lnTo>
                  <a:pt x="60563" y="866387"/>
                </a:lnTo>
                <a:lnTo>
                  <a:pt x="69937" y="890429"/>
                </a:lnTo>
                <a:lnTo>
                  <a:pt x="101412" y="947079"/>
                </a:lnTo>
                <a:lnTo>
                  <a:pt x="113438" y="963337"/>
                </a:lnTo>
                <a:lnTo>
                  <a:pt x="132822" y="975242"/>
                </a:lnTo>
                <a:lnTo>
                  <a:pt x="154694" y="986772"/>
                </a:lnTo>
                <a:lnTo>
                  <a:pt x="209729" y="1044963"/>
                </a:lnTo>
                <a:lnTo>
                  <a:pt x="234163" y="1071570"/>
                </a:lnTo>
                <a:lnTo>
                  <a:pt x="291468" y="1115816"/>
                </a:lnTo>
                <a:lnTo>
                  <a:pt x="351533" y="1172165"/>
                </a:lnTo>
                <a:lnTo>
                  <a:pt x="389982" y="1197128"/>
                </a:lnTo>
                <a:lnTo>
                  <a:pt x="417813" y="1212972"/>
                </a:lnTo>
                <a:lnTo>
                  <a:pt x="471026" y="1246161"/>
                </a:lnTo>
                <a:lnTo>
                  <a:pt x="525650" y="1275416"/>
                </a:lnTo>
                <a:lnTo>
                  <a:pt x="589095" y="1307401"/>
                </a:lnTo>
                <a:lnTo>
                  <a:pt x="652290" y="1344610"/>
                </a:lnTo>
                <a:lnTo>
                  <a:pt x="715463" y="1377229"/>
                </a:lnTo>
                <a:lnTo>
                  <a:pt x="778634" y="1417970"/>
                </a:lnTo>
                <a:lnTo>
                  <a:pt x="841805" y="1445309"/>
                </a:lnTo>
                <a:lnTo>
                  <a:pt x="847654" y="1444341"/>
                </a:lnTo>
                <a:lnTo>
                  <a:pt x="850383" y="1440186"/>
                </a:lnTo>
                <a:lnTo>
                  <a:pt x="850297" y="1423871"/>
                </a:lnTo>
                <a:lnTo>
                  <a:pt x="843829" y="1365737"/>
                </a:lnTo>
                <a:lnTo>
                  <a:pt x="843874" y="1342820"/>
                </a:lnTo>
                <a:lnTo>
                  <a:pt x="845524" y="1343259"/>
                </a:lnTo>
                <a:lnTo>
                  <a:pt x="847794" y="1348232"/>
                </a:lnTo>
                <a:lnTo>
                  <a:pt x="851736" y="1411011"/>
                </a:lnTo>
                <a:lnTo>
                  <a:pt x="849728" y="1436641"/>
                </a:lnTo>
                <a:lnTo>
                  <a:pt x="841037" y="1455830"/>
                </a:lnTo>
                <a:lnTo>
                  <a:pt x="834273" y="1460714"/>
                </a:lnTo>
                <a:lnTo>
                  <a:pt x="826256" y="1462799"/>
                </a:lnTo>
                <a:lnTo>
                  <a:pt x="765841" y="1456139"/>
                </a:lnTo>
                <a:lnTo>
                  <a:pt x="736520" y="14529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Freeform 228"/>
          <p:cNvSpPr/>
          <p:nvPr/>
        </p:nvSpPr>
        <p:spPr>
          <a:xfrm>
            <a:off x="7127846" y="1895129"/>
            <a:ext cx="967282" cy="2453141"/>
          </a:xfrm>
          <a:custGeom>
            <a:avLst/>
            <a:gdLst/>
            <a:ahLst/>
            <a:cxnLst/>
            <a:rect l="0" t="0" r="0" b="0"/>
            <a:pathLst>
              <a:path w="967282" h="2453141">
                <a:moveTo>
                  <a:pt x="221045" y="0"/>
                </a:moveTo>
                <a:lnTo>
                  <a:pt x="205404" y="17981"/>
                </a:lnTo>
                <a:lnTo>
                  <a:pt x="182608" y="74354"/>
                </a:lnTo>
                <a:lnTo>
                  <a:pt x="164915" y="132018"/>
                </a:lnTo>
                <a:lnTo>
                  <a:pt x="147348" y="188874"/>
                </a:lnTo>
                <a:lnTo>
                  <a:pt x="129798" y="249307"/>
                </a:lnTo>
                <a:lnTo>
                  <a:pt x="112250" y="310471"/>
                </a:lnTo>
                <a:lnTo>
                  <a:pt x="94703" y="367788"/>
                </a:lnTo>
                <a:lnTo>
                  <a:pt x="78325" y="422216"/>
                </a:lnTo>
                <a:lnTo>
                  <a:pt x="71450" y="474688"/>
                </a:lnTo>
                <a:lnTo>
                  <a:pt x="59175" y="530114"/>
                </a:lnTo>
                <a:lnTo>
                  <a:pt x="42003" y="588695"/>
                </a:lnTo>
                <a:lnTo>
                  <a:pt x="34634" y="624034"/>
                </a:lnTo>
                <a:lnTo>
                  <a:pt x="23535" y="684511"/>
                </a:lnTo>
                <a:lnTo>
                  <a:pt x="10282" y="737720"/>
                </a:lnTo>
                <a:lnTo>
                  <a:pt x="1988" y="793290"/>
                </a:lnTo>
                <a:lnTo>
                  <a:pt x="350" y="849327"/>
                </a:lnTo>
                <a:lnTo>
                  <a:pt x="26" y="905457"/>
                </a:lnTo>
                <a:lnTo>
                  <a:pt x="0" y="919493"/>
                </a:lnTo>
                <a:lnTo>
                  <a:pt x="3492" y="931190"/>
                </a:lnTo>
                <a:lnTo>
                  <a:pt x="21664" y="962340"/>
                </a:lnTo>
                <a:lnTo>
                  <a:pt x="32702" y="1020370"/>
                </a:lnTo>
                <a:lnTo>
                  <a:pt x="40212" y="1077240"/>
                </a:lnTo>
                <a:lnTo>
                  <a:pt x="42865" y="1133534"/>
                </a:lnTo>
                <a:lnTo>
                  <a:pt x="53442" y="1192833"/>
                </a:lnTo>
                <a:lnTo>
                  <a:pt x="66796" y="1254936"/>
                </a:lnTo>
                <a:lnTo>
                  <a:pt x="84196" y="1318064"/>
                </a:lnTo>
                <a:lnTo>
                  <a:pt x="98217" y="1372610"/>
                </a:lnTo>
                <a:lnTo>
                  <a:pt x="124094" y="1431004"/>
                </a:lnTo>
                <a:lnTo>
                  <a:pt x="144717" y="1485573"/>
                </a:lnTo>
                <a:lnTo>
                  <a:pt x="170410" y="1546210"/>
                </a:lnTo>
                <a:lnTo>
                  <a:pt x="200714" y="1600137"/>
                </a:lnTo>
                <a:lnTo>
                  <a:pt x="233833" y="1663486"/>
                </a:lnTo>
                <a:lnTo>
                  <a:pt x="273886" y="1726672"/>
                </a:lnTo>
                <a:lnTo>
                  <a:pt x="315819" y="1789844"/>
                </a:lnTo>
                <a:lnTo>
                  <a:pt x="357917" y="1849896"/>
                </a:lnTo>
                <a:lnTo>
                  <a:pt x="400030" y="1906309"/>
                </a:lnTo>
                <a:lnTo>
                  <a:pt x="445263" y="1965767"/>
                </a:lnTo>
                <a:lnTo>
                  <a:pt x="501371" y="2023372"/>
                </a:lnTo>
                <a:lnTo>
                  <a:pt x="561635" y="2077324"/>
                </a:lnTo>
                <a:lnTo>
                  <a:pt x="597678" y="2108760"/>
                </a:lnTo>
                <a:lnTo>
                  <a:pt x="658129" y="2164924"/>
                </a:lnTo>
                <a:lnTo>
                  <a:pt x="719495" y="2214468"/>
                </a:lnTo>
                <a:lnTo>
                  <a:pt x="778342" y="2263626"/>
                </a:lnTo>
                <a:lnTo>
                  <a:pt x="793946" y="2276495"/>
                </a:lnTo>
                <a:lnTo>
                  <a:pt x="855205" y="2313800"/>
                </a:lnTo>
                <a:lnTo>
                  <a:pt x="916142" y="2345443"/>
                </a:lnTo>
                <a:lnTo>
                  <a:pt x="958082" y="2361416"/>
                </a:lnTo>
                <a:lnTo>
                  <a:pt x="963917" y="2360406"/>
                </a:lnTo>
                <a:lnTo>
                  <a:pt x="966638" y="2356222"/>
                </a:lnTo>
                <a:lnTo>
                  <a:pt x="967281" y="2349923"/>
                </a:lnTo>
                <a:lnTo>
                  <a:pt x="961757" y="2333567"/>
                </a:lnTo>
                <a:lnTo>
                  <a:pt x="937308" y="2273826"/>
                </a:lnTo>
                <a:lnTo>
                  <a:pt x="912836" y="2210956"/>
                </a:lnTo>
                <a:lnTo>
                  <a:pt x="906847" y="2200437"/>
                </a:lnTo>
                <a:lnTo>
                  <a:pt x="904024" y="2198104"/>
                </a:lnTo>
                <a:lnTo>
                  <a:pt x="903312" y="2201227"/>
                </a:lnTo>
                <a:lnTo>
                  <a:pt x="913529" y="2252464"/>
                </a:lnTo>
                <a:lnTo>
                  <a:pt x="930110" y="2314569"/>
                </a:lnTo>
                <a:lnTo>
                  <a:pt x="934947" y="2352940"/>
                </a:lnTo>
                <a:lnTo>
                  <a:pt x="929839" y="2373901"/>
                </a:lnTo>
                <a:lnTo>
                  <a:pt x="907496" y="2406423"/>
                </a:lnTo>
                <a:lnTo>
                  <a:pt x="879382" y="2434207"/>
                </a:lnTo>
                <a:lnTo>
                  <a:pt x="852456" y="2447010"/>
                </a:lnTo>
                <a:lnTo>
                  <a:pt x="821169" y="2453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4" name="Group 233"/>
          <p:cNvGrpSpPr/>
          <p:nvPr/>
        </p:nvGrpSpPr>
        <p:grpSpPr>
          <a:xfrm>
            <a:off x="4685181" y="2126756"/>
            <a:ext cx="273742" cy="397590"/>
            <a:chOff x="4685181" y="2126756"/>
            <a:chExt cx="273742" cy="397590"/>
          </a:xfrm>
        </p:grpSpPr>
        <p:sp>
          <p:nvSpPr>
            <p:cNvPr id="230" name="Freeform 229"/>
            <p:cNvSpPr/>
            <p:nvPr/>
          </p:nvSpPr>
          <p:spPr>
            <a:xfrm>
              <a:off x="4892020" y="2396934"/>
              <a:ext cx="66903" cy="127412"/>
            </a:xfrm>
            <a:custGeom>
              <a:avLst/>
              <a:gdLst/>
              <a:ahLst/>
              <a:cxnLst/>
              <a:rect l="0" t="0" r="0" b="0"/>
              <a:pathLst>
                <a:path w="66903" h="127412">
                  <a:moveTo>
                    <a:pt x="24788" y="87791"/>
                  </a:moveTo>
                  <a:lnTo>
                    <a:pt x="34363" y="111838"/>
                  </a:lnTo>
                  <a:lnTo>
                    <a:pt x="45031" y="126164"/>
                  </a:lnTo>
                  <a:lnTo>
                    <a:pt x="47642" y="127411"/>
                  </a:lnTo>
                  <a:lnTo>
                    <a:pt x="48213" y="124733"/>
                  </a:lnTo>
                  <a:lnTo>
                    <a:pt x="31329" y="65815"/>
                  </a:lnTo>
                  <a:lnTo>
                    <a:pt x="1643" y="3482"/>
                  </a:lnTo>
                  <a:lnTo>
                    <a:pt x="0" y="0"/>
                  </a:lnTo>
                  <a:lnTo>
                    <a:pt x="1293" y="5489"/>
                  </a:lnTo>
                  <a:lnTo>
                    <a:pt x="32269" y="66293"/>
                  </a:lnTo>
                  <a:lnTo>
                    <a:pt x="66902" y="119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4788256" y="2276871"/>
              <a:ext cx="160139" cy="201702"/>
            </a:xfrm>
            <a:custGeom>
              <a:avLst/>
              <a:gdLst/>
              <a:ahLst/>
              <a:cxnLst/>
              <a:rect l="0" t="0" r="0" b="0"/>
              <a:pathLst>
                <a:path w="160139" h="201702">
                  <a:moveTo>
                    <a:pt x="160138" y="176268"/>
                  </a:moveTo>
                  <a:lnTo>
                    <a:pt x="160138" y="198625"/>
                  </a:lnTo>
                  <a:lnTo>
                    <a:pt x="158967" y="201701"/>
                  </a:lnTo>
                  <a:lnTo>
                    <a:pt x="157018" y="200243"/>
                  </a:lnTo>
                  <a:lnTo>
                    <a:pt x="145565" y="184542"/>
                  </a:lnTo>
                  <a:lnTo>
                    <a:pt x="134944" y="170587"/>
                  </a:lnTo>
                  <a:lnTo>
                    <a:pt x="109305" y="128467"/>
                  </a:lnTo>
                  <a:lnTo>
                    <a:pt x="62942" y="69675"/>
                  </a:lnTo>
                  <a:lnTo>
                    <a:pt x="35829" y="23758"/>
                  </a:lnTo>
                  <a:lnTo>
                    <a:pt x="15810" y="1359"/>
                  </a:lnTo>
                  <a:lnTo>
                    <a:pt x="10107" y="0"/>
                  </a:lnTo>
                  <a:lnTo>
                    <a:pt x="5135" y="2604"/>
                  </a:lnTo>
                  <a:lnTo>
                    <a:pt x="650" y="7850"/>
                  </a:lnTo>
                  <a:lnTo>
                    <a:pt x="0" y="14856"/>
                  </a:lnTo>
                  <a:lnTo>
                    <a:pt x="19717" y="71602"/>
                  </a:lnTo>
                  <a:lnTo>
                    <a:pt x="40811" y="134209"/>
                  </a:lnTo>
                  <a:lnTo>
                    <a:pt x="65381" y="197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4685181" y="2137285"/>
              <a:ext cx="126343" cy="231627"/>
            </a:xfrm>
            <a:custGeom>
              <a:avLst/>
              <a:gdLst/>
              <a:ahLst/>
              <a:cxnLst/>
              <a:rect l="0" t="0" r="0" b="0"/>
              <a:pathLst>
                <a:path w="126343" h="231627">
                  <a:moveTo>
                    <a:pt x="126342" y="231626"/>
                  </a:moveTo>
                  <a:lnTo>
                    <a:pt x="116766" y="207580"/>
                  </a:lnTo>
                  <a:lnTo>
                    <a:pt x="92528" y="166444"/>
                  </a:lnTo>
                  <a:lnTo>
                    <a:pt x="70302" y="105108"/>
                  </a:lnTo>
                  <a:lnTo>
                    <a:pt x="38417" y="48147"/>
                  </a:lnTo>
                  <a:lnTo>
                    <a:pt x="39691" y="54154"/>
                  </a:lnTo>
                  <a:lnTo>
                    <a:pt x="84681" y="113814"/>
                  </a:lnTo>
                  <a:lnTo>
                    <a:pt x="97298" y="130132"/>
                  </a:lnTo>
                  <a:lnTo>
                    <a:pt x="106804" y="149083"/>
                  </a:lnTo>
                  <a:lnTo>
                    <a:pt x="107468" y="152031"/>
                  </a:lnTo>
                  <a:lnTo>
                    <a:pt x="101966" y="145948"/>
                  </a:lnTo>
                  <a:lnTo>
                    <a:pt x="59262" y="83526"/>
                  </a:lnTo>
                  <a:lnTo>
                    <a:pt x="13625" y="21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4685181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4692125" y="2189927"/>
            <a:ext cx="285909" cy="1231835"/>
            <a:chOff x="4692125" y="2189927"/>
            <a:chExt cx="285909" cy="1231835"/>
          </a:xfrm>
        </p:grpSpPr>
        <p:sp>
          <p:nvSpPr>
            <p:cNvPr id="235" name="Freeform 234"/>
            <p:cNvSpPr/>
            <p:nvPr/>
          </p:nvSpPr>
          <p:spPr>
            <a:xfrm>
              <a:off x="4706238" y="2189927"/>
              <a:ext cx="31549" cy="560368"/>
            </a:xfrm>
            <a:custGeom>
              <a:avLst/>
              <a:gdLst/>
              <a:ahLst/>
              <a:cxnLst/>
              <a:rect l="0" t="0" r="0" b="0"/>
              <a:pathLst>
                <a:path w="31549" h="560368">
                  <a:moveTo>
                    <a:pt x="10529" y="0"/>
                  </a:moveTo>
                  <a:lnTo>
                    <a:pt x="16118" y="58617"/>
                  </a:lnTo>
                  <a:lnTo>
                    <a:pt x="20082" y="112791"/>
                  </a:lnTo>
                  <a:lnTo>
                    <a:pt x="20864" y="168552"/>
                  </a:lnTo>
                  <a:lnTo>
                    <a:pt x="21019" y="224627"/>
                  </a:lnTo>
                  <a:lnTo>
                    <a:pt x="21050" y="280764"/>
                  </a:lnTo>
                  <a:lnTo>
                    <a:pt x="21056" y="336913"/>
                  </a:lnTo>
                  <a:lnTo>
                    <a:pt x="28293" y="399866"/>
                  </a:lnTo>
                  <a:lnTo>
                    <a:pt x="30935" y="453376"/>
                  </a:lnTo>
                  <a:lnTo>
                    <a:pt x="31457" y="509006"/>
                  </a:lnTo>
                  <a:lnTo>
                    <a:pt x="31548" y="551030"/>
                  </a:lnTo>
                  <a:lnTo>
                    <a:pt x="29221" y="558036"/>
                  </a:lnTo>
                  <a:lnTo>
                    <a:pt x="25330" y="560367"/>
                  </a:lnTo>
                  <a:lnTo>
                    <a:pt x="20396" y="559581"/>
                  </a:lnTo>
                  <a:lnTo>
                    <a:pt x="15937" y="555548"/>
                  </a:lnTo>
                  <a:lnTo>
                    <a:pt x="7863" y="541708"/>
                  </a:lnTo>
                  <a:lnTo>
                    <a:pt x="1036" y="482626"/>
                  </a:lnTo>
                  <a:lnTo>
                    <a:pt x="205" y="427826"/>
                  </a:lnTo>
                  <a:lnTo>
                    <a:pt x="41" y="371941"/>
                  </a:lnTo>
                  <a:lnTo>
                    <a:pt x="8" y="315842"/>
                  </a:lnTo>
                  <a:lnTo>
                    <a:pt x="2" y="259700"/>
                  </a:lnTo>
                  <a:lnTo>
                    <a:pt x="1" y="203550"/>
                  </a:lnTo>
                  <a:lnTo>
                    <a:pt x="0" y="147399"/>
                  </a:lnTo>
                  <a:lnTo>
                    <a:pt x="0" y="9124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4711748" y="2631542"/>
              <a:ext cx="47133" cy="642821"/>
            </a:xfrm>
            <a:custGeom>
              <a:avLst/>
              <a:gdLst/>
              <a:ahLst/>
              <a:cxnLst/>
              <a:rect l="0" t="0" r="0" b="0"/>
              <a:pathLst>
                <a:path w="47133" h="642821">
                  <a:moveTo>
                    <a:pt x="36604" y="316437"/>
                  </a:moveTo>
                  <a:lnTo>
                    <a:pt x="33484" y="273745"/>
                  </a:lnTo>
                  <a:lnTo>
                    <a:pt x="25881" y="213199"/>
                  </a:lnTo>
                  <a:lnTo>
                    <a:pt x="17935" y="155101"/>
                  </a:lnTo>
                  <a:lnTo>
                    <a:pt x="16255" y="104857"/>
                  </a:lnTo>
                  <a:lnTo>
                    <a:pt x="15757" y="56045"/>
                  </a:lnTo>
                  <a:lnTo>
                    <a:pt x="9999" y="3219"/>
                  </a:lnTo>
                  <a:lnTo>
                    <a:pt x="8339" y="0"/>
                  </a:lnTo>
                  <a:lnTo>
                    <a:pt x="7232" y="2534"/>
                  </a:lnTo>
                  <a:lnTo>
                    <a:pt x="0" y="54320"/>
                  </a:lnTo>
                  <a:lnTo>
                    <a:pt x="4357" y="114417"/>
                  </a:lnTo>
                  <a:lnTo>
                    <a:pt x="4888" y="169340"/>
                  </a:lnTo>
                  <a:lnTo>
                    <a:pt x="12237" y="232032"/>
                  </a:lnTo>
                  <a:lnTo>
                    <a:pt x="14893" y="285510"/>
                  </a:lnTo>
                  <a:lnTo>
                    <a:pt x="15418" y="341134"/>
                  </a:lnTo>
                  <a:lnTo>
                    <a:pt x="15521" y="397181"/>
                  </a:lnTo>
                  <a:lnTo>
                    <a:pt x="18662" y="450193"/>
                  </a:lnTo>
                  <a:lnTo>
                    <a:pt x="26269" y="512775"/>
                  </a:lnTo>
                  <a:lnTo>
                    <a:pt x="35012" y="574222"/>
                  </a:lnTo>
                  <a:lnTo>
                    <a:pt x="37459" y="624417"/>
                  </a:lnTo>
                  <a:lnTo>
                    <a:pt x="39514" y="630551"/>
                  </a:lnTo>
                  <a:lnTo>
                    <a:pt x="47132" y="642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4716767" y="3242777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178984"/>
                  </a:moveTo>
                  <a:lnTo>
                    <a:pt x="70956" y="118111"/>
                  </a:lnTo>
                  <a:lnTo>
                    <a:pt x="54949" y="92317"/>
                  </a:lnTo>
                  <a:lnTo>
                    <a:pt x="31788" y="31371"/>
                  </a:lnTo>
                  <a:lnTo>
                    <a:pt x="28211" y="20914"/>
                  </a:lnTo>
                  <a:lnTo>
                    <a:pt x="23486" y="13943"/>
                  </a:lnTo>
                  <a:lnTo>
                    <a:pt x="17997" y="9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692125" y="2884808"/>
              <a:ext cx="111526" cy="522250"/>
            </a:xfrm>
            <a:custGeom>
              <a:avLst/>
              <a:gdLst/>
              <a:ahLst/>
              <a:cxnLst/>
              <a:rect l="0" t="0" r="0" b="0"/>
              <a:pathLst>
                <a:path w="111526" h="522250">
                  <a:moveTo>
                    <a:pt x="77284" y="452725"/>
                  </a:moveTo>
                  <a:lnTo>
                    <a:pt x="86859" y="476772"/>
                  </a:lnTo>
                  <a:lnTo>
                    <a:pt x="111098" y="517907"/>
                  </a:lnTo>
                  <a:lnTo>
                    <a:pt x="111525" y="521917"/>
                  </a:lnTo>
                  <a:lnTo>
                    <a:pt x="109470" y="522249"/>
                  </a:lnTo>
                  <a:lnTo>
                    <a:pt x="95399" y="511540"/>
                  </a:lnTo>
                  <a:lnTo>
                    <a:pt x="49036" y="457443"/>
                  </a:lnTo>
                  <a:lnTo>
                    <a:pt x="10787" y="398790"/>
                  </a:lnTo>
                  <a:lnTo>
                    <a:pt x="1717" y="388590"/>
                  </a:lnTo>
                  <a:lnTo>
                    <a:pt x="0" y="381892"/>
                  </a:lnTo>
                  <a:lnTo>
                    <a:pt x="3172" y="355699"/>
                  </a:lnTo>
                  <a:lnTo>
                    <a:pt x="21404" y="294599"/>
                  </a:lnTo>
                  <a:lnTo>
                    <a:pt x="38716" y="242129"/>
                  </a:lnTo>
                  <a:lnTo>
                    <a:pt x="47898" y="181176"/>
                  </a:lnTo>
                  <a:lnTo>
                    <a:pt x="55130" y="118225"/>
                  </a:lnTo>
                  <a:lnTo>
                    <a:pt x="52891" y="62954"/>
                  </a:lnTo>
                  <a:lnTo>
                    <a:pt x="45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718225" y="2927046"/>
              <a:ext cx="259809" cy="337123"/>
            </a:xfrm>
            <a:custGeom>
              <a:avLst/>
              <a:gdLst/>
              <a:ahLst/>
              <a:cxnLst/>
              <a:rect l="0" t="0" r="0" b="0"/>
              <a:pathLst>
                <a:path w="259809" h="337123">
                  <a:moveTo>
                    <a:pt x="9070" y="73575"/>
                  </a:moveTo>
                  <a:lnTo>
                    <a:pt x="737" y="111053"/>
                  </a:lnTo>
                  <a:lnTo>
                    <a:pt x="2312" y="145901"/>
                  </a:lnTo>
                  <a:lnTo>
                    <a:pt x="8180" y="208142"/>
                  </a:lnTo>
                  <a:lnTo>
                    <a:pt x="8807" y="240049"/>
                  </a:lnTo>
                  <a:lnTo>
                    <a:pt x="5935" y="176690"/>
                  </a:lnTo>
                  <a:lnTo>
                    <a:pt x="2" y="122280"/>
                  </a:lnTo>
                  <a:lnTo>
                    <a:pt x="0" y="67641"/>
                  </a:lnTo>
                  <a:lnTo>
                    <a:pt x="7645" y="5420"/>
                  </a:lnTo>
                  <a:lnTo>
                    <a:pt x="9289" y="63"/>
                  </a:lnTo>
                  <a:lnTo>
                    <a:pt x="11556" y="0"/>
                  </a:lnTo>
                  <a:lnTo>
                    <a:pt x="17194" y="9290"/>
                  </a:lnTo>
                  <a:lnTo>
                    <a:pt x="44479" y="63873"/>
                  </a:lnTo>
                  <a:lnTo>
                    <a:pt x="76856" y="126291"/>
                  </a:lnTo>
                  <a:lnTo>
                    <a:pt x="110726" y="188225"/>
                  </a:lnTo>
                  <a:lnTo>
                    <a:pt x="148334" y="250091"/>
                  </a:lnTo>
                  <a:lnTo>
                    <a:pt x="185145" y="297577"/>
                  </a:lnTo>
                  <a:lnTo>
                    <a:pt x="200841" y="324000"/>
                  </a:lnTo>
                  <a:lnTo>
                    <a:pt x="207107" y="331772"/>
                  </a:lnTo>
                  <a:lnTo>
                    <a:pt x="214794" y="335784"/>
                  </a:lnTo>
                  <a:lnTo>
                    <a:pt x="232694" y="337122"/>
                  </a:lnTo>
                  <a:lnTo>
                    <a:pt x="238871" y="332331"/>
                  </a:lnTo>
                  <a:lnTo>
                    <a:pt x="255188" y="283790"/>
                  </a:lnTo>
                  <a:lnTo>
                    <a:pt x="259808" y="246865"/>
                  </a:lnTo>
                  <a:lnTo>
                    <a:pt x="253164" y="186906"/>
                  </a:lnTo>
                  <a:lnTo>
                    <a:pt x="252518" y="173696"/>
                  </a:lnTo>
                  <a:lnTo>
                    <a:pt x="250917" y="168398"/>
                  </a:lnTo>
                  <a:lnTo>
                    <a:pt x="248680" y="168376"/>
                  </a:lnTo>
                  <a:lnTo>
                    <a:pt x="246019" y="171871"/>
                  </a:lnTo>
                  <a:lnTo>
                    <a:pt x="241398" y="223751"/>
                  </a:lnTo>
                  <a:lnTo>
                    <a:pt x="239620" y="283341"/>
                  </a:lnTo>
                  <a:lnTo>
                    <a:pt x="237639" y="283609"/>
                  </a:lnTo>
                  <a:lnTo>
                    <a:pt x="235149" y="280278"/>
                  </a:lnTo>
                  <a:lnTo>
                    <a:pt x="230824" y="225563"/>
                  </a:lnTo>
                  <a:lnTo>
                    <a:pt x="230298" y="165729"/>
                  </a:lnTo>
                  <a:lnTo>
                    <a:pt x="222959" y="114915"/>
                  </a:lnTo>
                  <a:lnTo>
                    <a:pt x="217176" y="57218"/>
                  </a:lnTo>
                  <a:lnTo>
                    <a:pt x="209111" y="20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4712209" y="2511575"/>
            <a:ext cx="272367" cy="1118618"/>
            <a:chOff x="4712209" y="2511575"/>
            <a:chExt cx="272367" cy="1118618"/>
          </a:xfrm>
        </p:grpSpPr>
        <p:sp>
          <p:nvSpPr>
            <p:cNvPr id="241" name="Freeform 240"/>
            <p:cNvSpPr/>
            <p:nvPr/>
          </p:nvSpPr>
          <p:spPr>
            <a:xfrm>
              <a:off x="4712209" y="2511575"/>
              <a:ext cx="272367" cy="1118618"/>
            </a:xfrm>
            <a:custGeom>
              <a:avLst/>
              <a:gdLst/>
              <a:ahLst/>
              <a:cxnLst/>
              <a:rect l="0" t="0" r="0" b="0"/>
              <a:pathLst>
                <a:path w="272367" h="1118618">
                  <a:moveTo>
                    <a:pt x="246713" y="583803"/>
                  </a:moveTo>
                  <a:lnTo>
                    <a:pt x="246713" y="525186"/>
                  </a:lnTo>
                  <a:lnTo>
                    <a:pt x="255046" y="465470"/>
                  </a:lnTo>
                  <a:lnTo>
                    <a:pt x="256808" y="411340"/>
                  </a:lnTo>
                  <a:lnTo>
                    <a:pt x="257156" y="355587"/>
                  </a:lnTo>
                  <a:lnTo>
                    <a:pt x="257225" y="299514"/>
                  </a:lnTo>
                  <a:lnTo>
                    <a:pt x="257238" y="243377"/>
                  </a:lnTo>
                  <a:lnTo>
                    <a:pt x="245788" y="184644"/>
                  </a:lnTo>
                  <a:lnTo>
                    <a:pt x="242587" y="173807"/>
                  </a:lnTo>
                  <a:lnTo>
                    <a:pt x="239283" y="170093"/>
                  </a:lnTo>
                  <a:lnTo>
                    <a:pt x="235911" y="171125"/>
                  </a:lnTo>
                  <a:lnTo>
                    <a:pt x="232493" y="175324"/>
                  </a:lnTo>
                  <a:lnTo>
                    <a:pt x="227682" y="203589"/>
                  </a:lnTo>
                  <a:lnTo>
                    <a:pt x="226056" y="256232"/>
                  </a:lnTo>
                  <a:lnTo>
                    <a:pt x="228855" y="315503"/>
                  </a:lnTo>
                  <a:lnTo>
                    <a:pt x="234737" y="372878"/>
                  </a:lnTo>
                  <a:lnTo>
                    <a:pt x="241345" y="417712"/>
                  </a:lnTo>
                  <a:lnTo>
                    <a:pt x="243134" y="422773"/>
                  </a:lnTo>
                  <a:lnTo>
                    <a:pt x="244327" y="421467"/>
                  </a:lnTo>
                  <a:lnTo>
                    <a:pt x="246503" y="360469"/>
                  </a:lnTo>
                  <a:lnTo>
                    <a:pt x="246672" y="300522"/>
                  </a:lnTo>
                  <a:lnTo>
                    <a:pt x="239469" y="240760"/>
                  </a:lnTo>
                  <a:lnTo>
                    <a:pt x="233713" y="187015"/>
                  </a:lnTo>
                  <a:lnTo>
                    <a:pt x="221658" y="142257"/>
                  </a:lnTo>
                  <a:lnTo>
                    <a:pt x="219481" y="139700"/>
                  </a:lnTo>
                  <a:lnTo>
                    <a:pt x="218030" y="142675"/>
                  </a:lnTo>
                  <a:lnTo>
                    <a:pt x="215509" y="200888"/>
                  </a:lnTo>
                  <a:lnTo>
                    <a:pt x="215203" y="257345"/>
                  </a:lnTo>
                  <a:lnTo>
                    <a:pt x="216331" y="277273"/>
                  </a:lnTo>
                  <a:lnTo>
                    <a:pt x="218269" y="277674"/>
                  </a:lnTo>
                  <a:lnTo>
                    <a:pt x="223543" y="268761"/>
                  </a:lnTo>
                  <a:lnTo>
                    <a:pt x="243326" y="214452"/>
                  </a:lnTo>
                  <a:lnTo>
                    <a:pt x="254146" y="169903"/>
                  </a:lnTo>
                  <a:lnTo>
                    <a:pt x="256630" y="116390"/>
                  </a:lnTo>
                  <a:lnTo>
                    <a:pt x="265494" y="55097"/>
                  </a:lnTo>
                  <a:lnTo>
                    <a:pt x="272366" y="1142"/>
                  </a:lnTo>
                  <a:lnTo>
                    <a:pt x="269664" y="0"/>
                  </a:lnTo>
                  <a:lnTo>
                    <a:pt x="265523" y="1579"/>
                  </a:lnTo>
                  <a:lnTo>
                    <a:pt x="257803" y="12691"/>
                  </a:lnTo>
                  <a:lnTo>
                    <a:pt x="233114" y="68605"/>
                  </a:lnTo>
                  <a:lnTo>
                    <a:pt x="205254" y="131139"/>
                  </a:lnTo>
                  <a:lnTo>
                    <a:pt x="197384" y="165801"/>
                  </a:lnTo>
                  <a:lnTo>
                    <a:pt x="186102" y="224861"/>
                  </a:lnTo>
                  <a:lnTo>
                    <a:pt x="169379" y="278348"/>
                  </a:lnTo>
                  <a:lnTo>
                    <a:pt x="163847" y="328970"/>
                  </a:lnTo>
                  <a:lnTo>
                    <a:pt x="157075" y="392389"/>
                  </a:lnTo>
                  <a:lnTo>
                    <a:pt x="154137" y="450500"/>
                  </a:lnTo>
                  <a:lnTo>
                    <a:pt x="160490" y="501319"/>
                  </a:lnTo>
                  <a:lnTo>
                    <a:pt x="162091" y="556071"/>
                  </a:lnTo>
                  <a:lnTo>
                    <a:pt x="163577" y="611947"/>
                  </a:lnTo>
                  <a:lnTo>
                    <a:pt x="170803" y="668044"/>
                  </a:lnTo>
                  <a:lnTo>
                    <a:pt x="172577" y="724186"/>
                  </a:lnTo>
                  <a:lnTo>
                    <a:pt x="181289" y="786040"/>
                  </a:lnTo>
                  <a:lnTo>
                    <a:pt x="191651" y="847088"/>
                  </a:lnTo>
                  <a:lnTo>
                    <a:pt x="201695" y="900365"/>
                  </a:lnTo>
                  <a:lnTo>
                    <a:pt x="212622" y="961535"/>
                  </a:lnTo>
                  <a:lnTo>
                    <a:pt x="223614" y="992861"/>
                  </a:lnTo>
                  <a:lnTo>
                    <a:pt x="252782" y="1047999"/>
                  </a:lnTo>
                  <a:lnTo>
                    <a:pt x="271154" y="1099823"/>
                  </a:lnTo>
                  <a:lnTo>
                    <a:pt x="271196" y="1104461"/>
                  </a:lnTo>
                  <a:lnTo>
                    <a:pt x="268884" y="1105213"/>
                  </a:lnTo>
                  <a:lnTo>
                    <a:pt x="265003" y="1103376"/>
                  </a:lnTo>
                  <a:lnTo>
                    <a:pt x="248363" y="1084021"/>
                  </a:lnTo>
                  <a:lnTo>
                    <a:pt x="217011" y="1025548"/>
                  </a:lnTo>
                  <a:lnTo>
                    <a:pt x="191034" y="962789"/>
                  </a:lnTo>
                  <a:lnTo>
                    <a:pt x="158809" y="905699"/>
                  </a:lnTo>
                  <a:lnTo>
                    <a:pt x="158864" y="907195"/>
                  </a:lnTo>
                  <a:lnTo>
                    <a:pt x="171584" y="942981"/>
                  </a:lnTo>
                  <a:lnTo>
                    <a:pt x="215454" y="1005732"/>
                  </a:lnTo>
                  <a:lnTo>
                    <a:pt x="241860" y="1057689"/>
                  </a:lnTo>
                  <a:lnTo>
                    <a:pt x="260096" y="1096600"/>
                  </a:lnTo>
                  <a:lnTo>
                    <a:pt x="266163" y="1104652"/>
                  </a:lnTo>
                  <a:lnTo>
                    <a:pt x="267868" y="1110020"/>
                  </a:lnTo>
                  <a:lnTo>
                    <a:pt x="266666" y="1113599"/>
                  </a:lnTo>
                  <a:lnTo>
                    <a:pt x="263524" y="1115984"/>
                  </a:lnTo>
                  <a:lnTo>
                    <a:pt x="260260" y="1114066"/>
                  </a:lnTo>
                  <a:lnTo>
                    <a:pt x="218002" y="1055450"/>
                  </a:lnTo>
                  <a:lnTo>
                    <a:pt x="185532" y="999816"/>
                  </a:lnTo>
                  <a:lnTo>
                    <a:pt x="182529" y="998015"/>
                  </a:lnTo>
                  <a:lnTo>
                    <a:pt x="181697" y="1000324"/>
                  </a:lnTo>
                  <a:lnTo>
                    <a:pt x="182312" y="1005373"/>
                  </a:lnTo>
                  <a:lnTo>
                    <a:pt x="194356" y="1023658"/>
                  </a:lnTo>
                  <a:lnTo>
                    <a:pt x="243741" y="1081807"/>
                  </a:lnTo>
                  <a:lnTo>
                    <a:pt x="259480" y="1108046"/>
                  </a:lnTo>
                  <a:lnTo>
                    <a:pt x="267595" y="1118617"/>
                  </a:lnTo>
                  <a:lnTo>
                    <a:pt x="266484" y="1118160"/>
                  </a:lnTo>
                  <a:lnTo>
                    <a:pt x="247889" y="1100616"/>
                  </a:lnTo>
                  <a:lnTo>
                    <a:pt x="211676" y="1043201"/>
                  </a:lnTo>
                  <a:lnTo>
                    <a:pt x="175418" y="981465"/>
                  </a:lnTo>
                  <a:lnTo>
                    <a:pt x="160078" y="954702"/>
                  </a:lnTo>
                  <a:lnTo>
                    <a:pt x="113211" y="903308"/>
                  </a:lnTo>
                  <a:lnTo>
                    <a:pt x="109748" y="902091"/>
                  </a:lnTo>
                  <a:lnTo>
                    <a:pt x="108610" y="904790"/>
                  </a:lnTo>
                  <a:lnTo>
                    <a:pt x="109021" y="910098"/>
                  </a:lnTo>
                  <a:lnTo>
                    <a:pt x="139079" y="963745"/>
                  </a:lnTo>
                  <a:lnTo>
                    <a:pt x="171069" y="1020491"/>
                  </a:lnTo>
                  <a:lnTo>
                    <a:pt x="225717" y="1078564"/>
                  </a:lnTo>
                  <a:lnTo>
                    <a:pt x="256079" y="1109048"/>
                  </a:lnTo>
                  <a:lnTo>
                    <a:pt x="232202" y="1082847"/>
                  </a:lnTo>
                  <a:lnTo>
                    <a:pt x="199970" y="1026614"/>
                  </a:lnTo>
                  <a:lnTo>
                    <a:pt x="144894" y="966499"/>
                  </a:lnTo>
                  <a:lnTo>
                    <a:pt x="102820" y="909584"/>
                  </a:lnTo>
                  <a:lnTo>
                    <a:pt x="46671" y="847266"/>
                  </a:lnTo>
                  <a:lnTo>
                    <a:pt x="33804" y="831919"/>
                  </a:lnTo>
                  <a:lnTo>
                    <a:pt x="8478" y="772915"/>
                  </a:lnTo>
                  <a:lnTo>
                    <a:pt x="0" y="741612"/>
                  </a:lnTo>
                  <a:lnTo>
                    <a:pt x="3726" y="683483"/>
                  </a:lnTo>
                  <a:lnTo>
                    <a:pt x="12781" y="623446"/>
                  </a:lnTo>
                  <a:lnTo>
                    <a:pt x="22018" y="562637"/>
                  </a:lnTo>
                  <a:lnTo>
                    <a:pt x="24904" y="509389"/>
                  </a:lnTo>
                  <a:lnTo>
                    <a:pt x="32757" y="447055"/>
                  </a:lnTo>
                  <a:lnTo>
                    <a:pt x="35474" y="393621"/>
                  </a:lnTo>
                  <a:lnTo>
                    <a:pt x="36011" y="338006"/>
                  </a:lnTo>
                  <a:lnTo>
                    <a:pt x="36143" y="289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732234" y="2716352"/>
              <a:ext cx="16119" cy="497061"/>
            </a:xfrm>
            <a:custGeom>
              <a:avLst/>
              <a:gdLst/>
              <a:ahLst/>
              <a:cxnLst/>
              <a:rect l="0" t="0" r="0" b="0"/>
              <a:pathLst>
                <a:path w="16119" h="49706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5454" y="147745"/>
                  </a:lnTo>
                  <a:lnTo>
                    <a:pt x="5563" y="203619"/>
                  </a:lnTo>
                  <a:lnTo>
                    <a:pt x="10800" y="262297"/>
                  </a:lnTo>
                  <a:lnTo>
                    <a:pt x="6276" y="324140"/>
                  </a:lnTo>
                  <a:lnTo>
                    <a:pt x="5725" y="379276"/>
                  </a:lnTo>
                  <a:lnTo>
                    <a:pt x="11673" y="440843"/>
                  </a:lnTo>
                  <a:lnTo>
                    <a:pt x="10257" y="484043"/>
                  </a:lnTo>
                  <a:lnTo>
                    <a:pt x="12211" y="494661"/>
                  </a:lnTo>
                  <a:lnTo>
                    <a:pt x="13513" y="497060"/>
                  </a:lnTo>
                  <a:lnTo>
                    <a:pt x="14960" y="487248"/>
                  </a:lnTo>
                  <a:lnTo>
                    <a:pt x="7632" y="429744"/>
                  </a:lnTo>
                  <a:lnTo>
                    <a:pt x="5993" y="375136"/>
                  </a:lnTo>
                  <a:lnTo>
                    <a:pt x="5669" y="319289"/>
                  </a:lnTo>
                  <a:lnTo>
                    <a:pt x="5605" y="263198"/>
                  </a:lnTo>
                  <a:lnTo>
                    <a:pt x="5593" y="207057"/>
                  </a:lnTo>
                  <a:lnTo>
                    <a:pt x="5590" y="150908"/>
                  </a:lnTo>
                  <a:lnTo>
                    <a:pt x="8709" y="97876"/>
                  </a:lnTo>
                  <a:lnTo>
                    <a:pt x="14654" y="47669"/>
                  </a:lnTo>
                  <a:lnTo>
                    <a:pt x="9763" y="5777"/>
                  </a:lnTo>
                  <a:lnTo>
                    <a:pt x="10712" y="2681"/>
                  </a:lnTo>
                  <a:lnTo>
                    <a:pt x="161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716770" y="2695295"/>
              <a:ext cx="42069" cy="567969"/>
            </a:xfrm>
            <a:custGeom>
              <a:avLst/>
              <a:gdLst/>
              <a:ahLst/>
              <a:cxnLst/>
              <a:rect l="0" t="0" r="0" b="0"/>
              <a:pathLst>
                <a:path w="42069" h="567969">
                  <a:moveTo>
                    <a:pt x="21053" y="0"/>
                  </a:moveTo>
                  <a:lnTo>
                    <a:pt x="12720" y="37478"/>
                  </a:lnTo>
                  <a:lnTo>
                    <a:pt x="10959" y="88901"/>
                  </a:lnTo>
                  <a:lnTo>
                    <a:pt x="2249" y="149747"/>
                  </a:lnTo>
                  <a:lnTo>
                    <a:pt x="442" y="204015"/>
                  </a:lnTo>
                  <a:lnTo>
                    <a:pt x="85" y="259794"/>
                  </a:lnTo>
                  <a:lnTo>
                    <a:pt x="14" y="315873"/>
                  </a:lnTo>
                  <a:lnTo>
                    <a:pt x="0" y="372010"/>
                  </a:lnTo>
                  <a:lnTo>
                    <a:pt x="8330" y="433864"/>
                  </a:lnTo>
                  <a:lnTo>
                    <a:pt x="18642" y="494912"/>
                  </a:lnTo>
                  <a:lnTo>
                    <a:pt x="28679" y="548189"/>
                  </a:lnTo>
                  <a:lnTo>
                    <a:pt x="29647" y="561992"/>
                  </a:lnTo>
                  <a:lnTo>
                    <a:pt x="31461" y="567684"/>
                  </a:lnTo>
                  <a:lnTo>
                    <a:pt x="33841" y="567968"/>
                  </a:lnTo>
                  <a:lnTo>
                    <a:pt x="36598" y="564649"/>
                  </a:lnTo>
                  <a:lnTo>
                    <a:pt x="41022" y="524530"/>
                  </a:lnTo>
                  <a:lnTo>
                    <a:pt x="41896" y="464613"/>
                  </a:lnTo>
                  <a:lnTo>
                    <a:pt x="42068" y="401781"/>
                  </a:lnTo>
                  <a:lnTo>
                    <a:pt x="40932" y="341450"/>
                  </a:lnTo>
                  <a:lnTo>
                    <a:pt x="33775" y="284473"/>
                  </a:lnTo>
                  <a:lnTo>
                    <a:pt x="32015" y="228158"/>
                  </a:lnTo>
                  <a:lnTo>
                    <a:pt x="30497" y="164738"/>
                  </a:lnTo>
                  <a:lnTo>
                    <a:pt x="23266" y="105937"/>
                  </a:lnTo>
                  <a:lnTo>
                    <a:pt x="21491" y="492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4716767" y="2748067"/>
              <a:ext cx="26841" cy="465545"/>
            </a:xfrm>
            <a:custGeom>
              <a:avLst/>
              <a:gdLst/>
              <a:ahLst/>
              <a:cxnLst/>
              <a:rect l="0" t="0" r="0" b="0"/>
              <a:pathLst>
                <a:path w="26841" h="465545">
                  <a:moveTo>
                    <a:pt x="10528" y="10399"/>
                  </a:moveTo>
                  <a:lnTo>
                    <a:pt x="10528" y="69016"/>
                  </a:lnTo>
                  <a:lnTo>
                    <a:pt x="10528" y="124360"/>
                  </a:lnTo>
                  <a:lnTo>
                    <a:pt x="13648" y="184165"/>
                  </a:lnTo>
                  <a:lnTo>
                    <a:pt x="19593" y="236056"/>
                  </a:lnTo>
                  <a:lnTo>
                    <a:pt x="12531" y="297002"/>
                  </a:lnTo>
                  <a:lnTo>
                    <a:pt x="10924" y="351281"/>
                  </a:lnTo>
                  <a:lnTo>
                    <a:pt x="18914" y="412738"/>
                  </a:lnTo>
                  <a:lnTo>
                    <a:pt x="26840" y="465544"/>
                  </a:lnTo>
                  <a:lnTo>
                    <a:pt x="26082" y="464738"/>
                  </a:lnTo>
                  <a:lnTo>
                    <a:pt x="14483" y="427809"/>
                  </a:lnTo>
                  <a:lnTo>
                    <a:pt x="11309" y="377466"/>
                  </a:lnTo>
                  <a:lnTo>
                    <a:pt x="3395" y="315754"/>
                  </a:lnTo>
                  <a:lnTo>
                    <a:pt x="670" y="262395"/>
                  </a:lnTo>
                  <a:lnTo>
                    <a:pt x="132" y="206795"/>
                  </a:lnTo>
                  <a:lnTo>
                    <a:pt x="26" y="150752"/>
                  </a:lnTo>
                  <a:lnTo>
                    <a:pt x="5" y="94622"/>
                  </a:lnTo>
                  <a:lnTo>
                    <a:pt x="7236" y="31672"/>
                  </a:lnTo>
                  <a:lnTo>
                    <a:pt x="8383" y="64"/>
                  </a:lnTo>
                  <a:lnTo>
                    <a:pt x="6758" y="0"/>
                  </a:lnTo>
                  <a:lnTo>
                    <a:pt x="4505" y="3466"/>
                  </a:lnTo>
                  <a:lnTo>
                    <a:pt x="593" y="55297"/>
                  </a:lnTo>
                  <a:lnTo>
                    <a:pt x="117" y="109215"/>
                  </a:lnTo>
                  <a:lnTo>
                    <a:pt x="22" y="164926"/>
                  </a:lnTo>
                  <a:lnTo>
                    <a:pt x="4" y="220990"/>
                  </a:lnTo>
                  <a:lnTo>
                    <a:pt x="0" y="277125"/>
                  </a:lnTo>
                  <a:lnTo>
                    <a:pt x="8333" y="338978"/>
                  </a:lnTo>
                  <a:lnTo>
                    <a:pt x="17475" y="398856"/>
                  </a:lnTo>
                  <a:lnTo>
                    <a:pt x="21056" y="442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4727295" y="4411440"/>
            <a:ext cx="726467" cy="548453"/>
            <a:chOff x="4727295" y="4411440"/>
            <a:chExt cx="726467" cy="548453"/>
          </a:xfrm>
        </p:grpSpPr>
        <p:sp>
          <p:nvSpPr>
            <p:cNvPr id="246" name="Freeform 245"/>
            <p:cNvSpPr/>
            <p:nvPr/>
          </p:nvSpPr>
          <p:spPr>
            <a:xfrm>
              <a:off x="4885223" y="446408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3252" y="37479"/>
                  </a:lnTo>
                  <a:lnTo>
                    <a:pt x="24826" y="75446"/>
                  </a:lnTo>
                  <a:lnTo>
                    <a:pt x="30250" y="130197"/>
                  </a:lnTo>
                  <a:lnTo>
                    <a:pt x="30152" y="186072"/>
                  </a:lnTo>
                  <a:lnTo>
                    <a:pt x="20080" y="239050"/>
                  </a:lnTo>
                  <a:lnTo>
                    <a:pt x="13603" y="25832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727295" y="4411440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88824" y="0"/>
                  </a:lnTo>
                  <a:lnTo>
                    <a:pt x="233480" y="8406"/>
                  </a:lnTo>
                  <a:lnTo>
                    <a:pt x="170555" y="18212"/>
                  </a:lnTo>
                  <a:lnTo>
                    <a:pt x="107129" y="20495"/>
                  </a:lnTo>
                  <a:lnTo>
                    <a:pt x="43743" y="157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997894" y="4632538"/>
              <a:ext cx="135262" cy="129275"/>
            </a:xfrm>
            <a:custGeom>
              <a:avLst/>
              <a:gdLst/>
              <a:ahLst/>
              <a:cxnLst/>
              <a:rect l="0" t="0" r="0" b="0"/>
              <a:pathLst>
                <a:path w="135262" h="129275">
                  <a:moveTo>
                    <a:pt x="66313" y="0"/>
                  </a:moveTo>
                  <a:lnTo>
                    <a:pt x="35031" y="9576"/>
                  </a:lnTo>
                  <a:lnTo>
                    <a:pt x="18875" y="20244"/>
                  </a:lnTo>
                  <a:lnTo>
                    <a:pt x="7015" y="35904"/>
                  </a:lnTo>
                  <a:lnTo>
                    <a:pt x="2214" y="44993"/>
                  </a:lnTo>
                  <a:lnTo>
                    <a:pt x="0" y="67570"/>
                  </a:lnTo>
                  <a:lnTo>
                    <a:pt x="4085" y="90863"/>
                  </a:lnTo>
                  <a:lnTo>
                    <a:pt x="13700" y="109014"/>
                  </a:lnTo>
                  <a:lnTo>
                    <a:pt x="28891" y="121760"/>
                  </a:lnTo>
                  <a:lnTo>
                    <a:pt x="37855" y="126797"/>
                  </a:lnTo>
                  <a:lnTo>
                    <a:pt x="57175" y="129274"/>
                  </a:lnTo>
                  <a:lnTo>
                    <a:pt x="98173" y="121332"/>
                  </a:lnTo>
                  <a:lnTo>
                    <a:pt x="115958" y="108908"/>
                  </a:lnTo>
                  <a:lnTo>
                    <a:pt x="123976" y="100682"/>
                  </a:lnTo>
                  <a:lnTo>
                    <a:pt x="132885" y="79063"/>
                  </a:lnTo>
                  <a:lnTo>
                    <a:pt x="135261" y="66747"/>
                  </a:lnTo>
                  <a:lnTo>
                    <a:pt x="131661" y="46823"/>
                  </a:lnTo>
                  <a:lnTo>
                    <a:pt x="116481" y="22453"/>
                  </a:lnTo>
                  <a:lnTo>
                    <a:pt x="104987" y="9979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5180751" y="4654187"/>
              <a:ext cx="106607" cy="305706"/>
            </a:xfrm>
            <a:custGeom>
              <a:avLst/>
              <a:gdLst/>
              <a:ahLst/>
              <a:cxnLst/>
              <a:rect l="0" t="0" r="0" b="0"/>
              <a:pathLst>
                <a:path w="106607" h="305706">
                  <a:moveTo>
                    <a:pt x="20326" y="115222"/>
                  </a:moveTo>
                  <a:lnTo>
                    <a:pt x="31779" y="169367"/>
                  </a:lnTo>
                  <a:lnTo>
                    <a:pt x="39486" y="224313"/>
                  </a:lnTo>
                  <a:lnTo>
                    <a:pt x="47074" y="279057"/>
                  </a:lnTo>
                  <a:lnTo>
                    <a:pt x="44692" y="302681"/>
                  </a:lnTo>
                  <a:lnTo>
                    <a:pt x="43589" y="305705"/>
                  </a:lnTo>
                  <a:lnTo>
                    <a:pt x="32002" y="252606"/>
                  </a:lnTo>
                  <a:lnTo>
                    <a:pt x="11758" y="195739"/>
                  </a:lnTo>
                  <a:lnTo>
                    <a:pt x="1736" y="134116"/>
                  </a:lnTo>
                  <a:lnTo>
                    <a:pt x="0" y="85465"/>
                  </a:lnTo>
                  <a:lnTo>
                    <a:pt x="5075" y="39595"/>
                  </a:lnTo>
                  <a:lnTo>
                    <a:pt x="13938" y="16879"/>
                  </a:lnTo>
                  <a:lnTo>
                    <a:pt x="19577" y="7546"/>
                  </a:lnTo>
                  <a:lnTo>
                    <a:pt x="26846" y="2494"/>
                  </a:lnTo>
                  <a:lnTo>
                    <a:pt x="35201" y="296"/>
                  </a:lnTo>
                  <a:lnTo>
                    <a:pt x="44281" y="0"/>
                  </a:lnTo>
                  <a:lnTo>
                    <a:pt x="60609" y="5911"/>
                  </a:lnTo>
                  <a:lnTo>
                    <a:pt x="90155" y="28769"/>
                  </a:lnTo>
                  <a:lnTo>
                    <a:pt x="105877" y="54511"/>
                  </a:lnTo>
                  <a:lnTo>
                    <a:pt x="106606" y="63050"/>
                  </a:lnTo>
                  <a:lnTo>
                    <a:pt x="101177" y="78776"/>
                  </a:lnTo>
                  <a:lnTo>
                    <a:pt x="79377" y="100784"/>
                  </a:lnTo>
                  <a:lnTo>
                    <a:pt x="57490" y="1088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5390590" y="456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5390590" y="4695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916808" y="4811812"/>
              <a:ext cx="536954" cy="10241"/>
            </a:xfrm>
            <a:custGeom>
              <a:avLst/>
              <a:gdLst/>
              <a:ahLst/>
              <a:cxnLst/>
              <a:rect l="0" t="0" r="0" b="0"/>
              <a:pathLst>
                <a:path w="536954" h="10241">
                  <a:moveTo>
                    <a:pt x="536953" y="10240"/>
                  </a:moveTo>
                  <a:lnTo>
                    <a:pt x="478337" y="10240"/>
                  </a:lnTo>
                  <a:lnTo>
                    <a:pt x="422993" y="10240"/>
                  </a:lnTo>
                  <a:lnTo>
                    <a:pt x="373986" y="10240"/>
                  </a:lnTo>
                  <a:lnTo>
                    <a:pt x="322420" y="9070"/>
                  </a:lnTo>
                  <a:lnTo>
                    <a:pt x="270097" y="3004"/>
                  </a:lnTo>
                  <a:lnTo>
                    <a:pt x="216379" y="686"/>
                  </a:lnTo>
                  <a:lnTo>
                    <a:pt x="157699" y="0"/>
                  </a:lnTo>
                  <a:lnTo>
                    <a:pt x="102748" y="966"/>
                  </a:lnTo>
                  <a:lnTo>
                    <a:pt x="51761" y="6972"/>
                  </a:lnTo>
                  <a:lnTo>
                    <a:pt x="0" y="102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5806734" y="4495668"/>
            <a:ext cx="899920" cy="389556"/>
            <a:chOff x="5806734" y="4495668"/>
            <a:chExt cx="899920" cy="389556"/>
          </a:xfrm>
        </p:grpSpPr>
        <p:sp>
          <p:nvSpPr>
            <p:cNvPr id="254" name="Freeform 253"/>
            <p:cNvSpPr/>
            <p:nvPr/>
          </p:nvSpPr>
          <p:spPr>
            <a:xfrm>
              <a:off x="5806734" y="4495668"/>
              <a:ext cx="219245" cy="389556"/>
            </a:xfrm>
            <a:custGeom>
              <a:avLst/>
              <a:gdLst/>
              <a:ahLst/>
              <a:cxnLst/>
              <a:rect l="0" t="0" r="0" b="0"/>
              <a:pathLst>
                <a:path w="219245" h="389556">
                  <a:moveTo>
                    <a:pt x="68167" y="0"/>
                  </a:moveTo>
                  <a:lnTo>
                    <a:pt x="56989" y="11179"/>
                  </a:lnTo>
                  <a:lnTo>
                    <a:pt x="51501" y="32264"/>
                  </a:lnTo>
                  <a:lnTo>
                    <a:pt x="42388" y="87871"/>
                  </a:lnTo>
                  <a:lnTo>
                    <a:pt x="36558" y="149982"/>
                  </a:lnTo>
                  <a:lnTo>
                    <a:pt x="28475" y="207830"/>
                  </a:lnTo>
                  <a:lnTo>
                    <a:pt x="23651" y="262401"/>
                  </a:lnTo>
                  <a:lnTo>
                    <a:pt x="17933" y="315615"/>
                  </a:lnTo>
                  <a:lnTo>
                    <a:pt x="10412" y="374819"/>
                  </a:lnTo>
                  <a:lnTo>
                    <a:pt x="7437" y="379731"/>
                  </a:lnTo>
                  <a:lnTo>
                    <a:pt x="4284" y="379496"/>
                  </a:lnTo>
                  <a:lnTo>
                    <a:pt x="1012" y="375829"/>
                  </a:lnTo>
                  <a:lnTo>
                    <a:pt x="0" y="369876"/>
                  </a:lnTo>
                  <a:lnTo>
                    <a:pt x="12809" y="307816"/>
                  </a:lnTo>
                  <a:lnTo>
                    <a:pt x="24078" y="247423"/>
                  </a:lnTo>
                  <a:lnTo>
                    <a:pt x="35238" y="192677"/>
                  </a:lnTo>
                  <a:lnTo>
                    <a:pt x="55641" y="139922"/>
                  </a:lnTo>
                  <a:lnTo>
                    <a:pt x="81640" y="77087"/>
                  </a:lnTo>
                  <a:lnTo>
                    <a:pt x="97506" y="50527"/>
                  </a:lnTo>
                  <a:lnTo>
                    <a:pt x="101765" y="40703"/>
                  </a:lnTo>
                  <a:lnTo>
                    <a:pt x="106943" y="36494"/>
                  </a:lnTo>
                  <a:lnTo>
                    <a:pt x="112735" y="36028"/>
                  </a:lnTo>
                  <a:lnTo>
                    <a:pt x="118936" y="38057"/>
                  </a:lnTo>
                  <a:lnTo>
                    <a:pt x="128946" y="49670"/>
                  </a:lnTo>
                  <a:lnTo>
                    <a:pt x="149741" y="105327"/>
                  </a:lnTo>
                  <a:lnTo>
                    <a:pt x="166557" y="154171"/>
                  </a:lnTo>
                  <a:lnTo>
                    <a:pt x="179468" y="211407"/>
                  </a:lnTo>
                  <a:lnTo>
                    <a:pt x="191873" y="264760"/>
                  </a:lnTo>
                  <a:lnTo>
                    <a:pt x="213312" y="322183"/>
                  </a:lnTo>
                  <a:lnTo>
                    <a:pt x="219244" y="345574"/>
                  </a:lnTo>
                  <a:lnTo>
                    <a:pt x="215566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917015" y="4727295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117057" y="4716767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6127585" y="4800994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6264456" y="4537782"/>
              <a:ext cx="182070" cy="318979"/>
            </a:xfrm>
            <a:custGeom>
              <a:avLst/>
              <a:gdLst/>
              <a:ahLst/>
              <a:cxnLst/>
              <a:rect l="0" t="0" r="0" b="0"/>
              <a:pathLst>
                <a:path w="182070" h="318979">
                  <a:moveTo>
                    <a:pt x="0" y="0"/>
                  </a:moveTo>
                  <a:lnTo>
                    <a:pt x="11453" y="54145"/>
                  </a:lnTo>
                  <a:lnTo>
                    <a:pt x="24749" y="109091"/>
                  </a:lnTo>
                  <a:lnTo>
                    <a:pt x="37470" y="165005"/>
                  </a:lnTo>
                  <a:lnTo>
                    <a:pt x="44316" y="221110"/>
                  </a:lnTo>
                  <a:lnTo>
                    <a:pt x="50998" y="277253"/>
                  </a:lnTo>
                  <a:lnTo>
                    <a:pt x="49206" y="284271"/>
                  </a:lnTo>
                  <a:lnTo>
                    <a:pt x="45672" y="286610"/>
                  </a:lnTo>
                  <a:lnTo>
                    <a:pt x="40976" y="285830"/>
                  </a:lnTo>
                  <a:lnTo>
                    <a:pt x="36676" y="280631"/>
                  </a:lnTo>
                  <a:lnTo>
                    <a:pt x="28778" y="262375"/>
                  </a:lnTo>
                  <a:lnTo>
                    <a:pt x="27608" y="241784"/>
                  </a:lnTo>
                  <a:lnTo>
                    <a:pt x="32157" y="222103"/>
                  </a:lnTo>
                  <a:lnTo>
                    <a:pt x="41978" y="205557"/>
                  </a:lnTo>
                  <a:lnTo>
                    <a:pt x="50212" y="200209"/>
                  </a:lnTo>
                  <a:lnTo>
                    <a:pt x="71839" y="194267"/>
                  </a:lnTo>
                  <a:lnTo>
                    <a:pt x="104733" y="196511"/>
                  </a:lnTo>
                  <a:lnTo>
                    <a:pt x="146120" y="208919"/>
                  </a:lnTo>
                  <a:lnTo>
                    <a:pt x="162818" y="219975"/>
                  </a:lnTo>
                  <a:lnTo>
                    <a:pt x="174919" y="235807"/>
                  </a:lnTo>
                  <a:lnTo>
                    <a:pt x="179783" y="244942"/>
                  </a:lnTo>
                  <a:lnTo>
                    <a:pt x="182069" y="264451"/>
                  </a:lnTo>
                  <a:lnTo>
                    <a:pt x="178015" y="283650"/>
                  </a:lnTo>
                  <a:lnTo>
                    <a:pt x="168415" y="299982"/>
                  </a:lnTo>
                  <a:lnTo>
                    <a:pt x="153230" y="311920"/>
                  </a:lnTo>
                  <a:lnTo>
                    <a:pt x="144267" y="316741"/>
                  </a:lnTo>
                  <a:lnTo>
                    <a:pt x="121830" y="318978"/>
                  </a:lnTo>
                  <a:lnTo>
                    <a:pt x="99770" y="316074"/>
                  </a:lnTo>
                  <a:lnTo>
                    <a:pt x="73699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6506611" y="4558839"/>
              <a:ext cx="200043" cy="326385"/>
            </a:xfrm>
            <a:custGeom>
              <a:avLst/>
              <a:gdLst/>
              <a:ahLst/>
              <a:cxnLst/>
              <a:rect l="0" t="0" r="0" b="0"/>
              <a:pathLst>
                <a:path w="200043" h="326385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095" y="172463"/>
                  </a:lnTo>
                  <a:lnTo>
                    <a:pt x="17679" y="235451"/>
                  </a:lnTo>
                  <a:lnTo>
                    <a:pt x="20390" y="294167"/>
                  </a:lnTo>
                  <a:lnTo>
                    <a:pt x="20761" y="313235"/>
                  </a:lnTo>
                  <a:lnTo>
                    <a:pt x="24160" y="250477"/>
                  </a:lnTo>
                  <a:lnTo>
                    <a:pt x="30625" y="225967"/>
                  </a:lnTo>
                  <a:lnTo>
                    <a:pt x="53839" y="191168"/>
                  </a:lnTo>
                  <a:lnTo>
                    <a:pt x="60460" y="183597"/>
                  </a:lnTo>
                  <a:lnTo>
                    <a:pt x="80293" y="175185"/>
                  </a:lnTo>
                  <a:lnTo>
                    <a:pt x="103536" y="172617"/>
                  </a:lnTo>
                  <a:lnTo>
                    <a:pt x="125565" y="175375"/>
                  </a:lnTo>
                  <a:lnTo>
                    <a:pt x="143934" y="183619"/>
                  </a:lnTo>
                  <a:lnTo>
                    <a:pt x="159897" y="196252"/>
                  </a:lnTo>
                  <a:lnTo>
                    <a:pt x="180868" y="224265"/>
                  </a:lnTo>
                  <a:lnTo>
                    <a:pt x="193841" y="261681"/>
                  </a:lnTo>
                  <a:lnTo>
                    <a:pt x="198817" y="306887"/>
                  </a:lnTo>
                  <a:lnTo>
                    <a:pt x="200042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5617540" y="5127378"/>
            <a:ext cx="2098344" cy="915135"/>
            <a:chOff x="5617540" y="5127378"/>
            <a:chExt cx="2098344" cy="915135"/>
          </a:xfrm>
        </p:grpSpPr>
        <p:sp>
          <p:nvSpPr>
            <p:cNvPr id="261" name="Freeform 260"/>
            <p:cNvSpPr/>
            <p:nvPr/>
          </p:nvSpPr>
          <p:spPr>
            <a:xfrm>
              <a:off x="5617540" y="5132481"/>
              <a:ext cx="267891" cy="289696"/>
            </a:xfrm>
            <a:custGeom>
              <a:avLst/>
              <a:gdLst/>
              <a:ahLst/>
              <a:cxnLst/>
              <a:rect l="0" t="0" r="0" b="0"/>
              <a:pathLst>
                <a:path w="267891" h="289696">
                  <a:moveTo>
                    <a:pt x="57320" y="47540"/>
                  </a:moveTo>
                  <a:lnTo>
                    <a:pt x="62909" y="69896"/>
                  </a:lnTo>
                  <a:lnTo>
                    <a:pt x="59414" y="93350"/>
                  </a:lnTo>
                  <a:lnTo>
                    <a:pt x="40048" y="151925"/>
                  </a:lnTo>
                  <a:lnTo>
                    <a:pt x="22261" y="205348"/>
                  </a:lnTo>
                  <a:lnTo>
                    <a:pt x="1171" y="268628"/>
                  </a:lnTo>
                  <a:lnTo>
                    <a:pt x="0" y="272141"/>
                  </a:lnTo>
                  <a:lnTo>
                    <a:pt x="19081" y="214900"/>
                  </a:lnTo>
                  <a:lnTo>
                    <a:pt x="36311" y="156970"/>
                  </a:lnTo>
                  <a:lnTo>
                    <a:pt x="50310" y="103081"/>
                  </a:lnTo>
                  <a:lnTo>
                    <a:pt x="76183" y="47921"/>
                  </a:lnTo>
                  <a:lnTo>
                    <a:pt x="91982" y="5501"/>
                  </a:lnTo>
                  <a:lnTo>
                    <a:pt x="97975" y="797"/>
                  </a:lnTo>
                  <a:lnTo>
                    <a:pt x="105480" y="0"/>
                  </a:lnTo>
                  <a:lnTo>
                    <a:pt x="113993" y="1808"/>
                  </a:lnTo>
                  <a:lnTo>
                    <a:pt x="120839" y="6523"/>
                  </a:lnTo>
                  <a:lnTo>
                    <a:pt x="156387" y="60259"/>
                  </a:lnTo>
                  <a:lnTo>
                    <a:pt x="183821" y="111836"/>
                  </a:lnTo>
                  <a:lnTo>
                    <a:pt x="218778" y="172643"/>
                  </a:lnTo>
                  <a:lnTo>
                    <a:pt x="248265" y="226361"/>
                  </a:lnTo>
                  <a:lnTo>
                    <a:pt x="267890" y="2896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5759088" y="531689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109574" y="20407"/>
                  </a:lnTo>
                  <a:lnTo>
                    <a:pt x="54016" y="8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032829" y="5232663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085471" y="5316891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211813" y="5127378"/>
              <a:ext cx="160973" cy="323015"/>
            </a:xfrm>
            <a:custGeom>
              <a:avLst/>
              <a:gdLst/>
              <a:ahLst/>
              <a:cxnLst/>
              <a:rect l="0" t="0" r="0" b="0"/>
              <a:pathLst>
                <a:path w="160973" h="323015">
                  <a:moveTo>
                    <a:pt x="73700" y="0"/>
                  </a:moveTo>
                  <a:lnTo>
                    <a:pt x="44391" y="53027"/>
                  </a:lnTo>
                  <a:lnTo>
                    <a:pt x="25710" y="104408"/>
                  </a:lnTo>
                  <a:lnTo>
                    <a:pt x="10754" y="166550"/>
                  </a:lnTo>
                  <a:lnTo>
                    <a:pt x="2125" y="224231"/>
                  </a:lnTo>
                  <a:lnTo>
                    <a:pt x="6219" y="261021"/>
                  </a:lnTo>
                  <a:lnTo>
                    <a:pt x="20430" y="294149"/>
                  </a:lnTo>
                  <a:lnTo>
                    <a:pt x="35987" y="309327"/>
                  </a:lnTo>
                  <a:lnTo>
                    <a:pt x="55769" y="318803"/>
                  </a:lnTo>
                  <a:lnTo>
                    <a:pt x="80159" y="323014"/>
                  </a:lnTo>
                  <a:lnTo>
                    <a:pt x="103477" y="318647"/>
                  </a:lnTo>
                  <a:lnTo>
                    <a:pt x="124368" y="307737"/>
                  </a:lnTo>
                  <a:lnTo>
                    <a:pt x="141453" y="291190"/>
                  </a:lnTo>
                  <a:lnTo>
                    <a:pt x="158636" y="262143"/>
                  </a:lnTo>
                  <a:lnTo>
                    <a:pt x="160972" y="241680"/>
                  </a:lnTo>
                  <a:lnTo>
                    <a:pt x="159957" y="231310"/>
                  </a:lnTo>
                  <a:lnTo>
                    <a:pt x="155771" y="223227"/>
                  </a:lnTo>
                  <a:lnTo>
                    <a:pt x="141761" y="211126"/>
                  </a:lnTo>
                  <a:lnTo>
                    <a:pt x="102965" y="203326"/>
                  </a:lnTo>
                  <a:lnTo>
                    <a:pt x="65603" y="206604"/>
                  </a:lnTo>
                  <a:lnTo>
                    <a:pt x="17088" y="22671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453969" y="5232663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0"/>
                  </a:moveTo>
                  <a:lnTo>
                    <a:pt x="36193" y="49498"/>
                  </a:lnTo>
                  <a:lnTo>
                    <a:pt x="9576" y="761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453969" y="5222134"/>
              <a:ext cx="105285" cy="126344"/>
            </a:xfrm>
            <a:custGeom>
              <a:avLst/>
              <a:gdLst/>
              <a:ahLst/>
              <a:cxnLst/>
              <a:rect l="0" t="0" r="0" b="0"/>
              <a:pathLst>
                <a:path w="105285" h="126344">
                  <a:moveTo>
                    <a:pt x="0" y="0"/>
                  </a:moveTo>
                  <a:lnTo>
                    <a:pt x="49498" y="59593"/>
                  </a:lnTo>
                  <a:lnTo>
                    <a:pt x="95947" y="107621"/>
                  </a:lnTo>
                  <a:lnTo>
                    <a:pt x="105284" y="126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6715464" y="5173573"/>
              <a:ext cx="338630" cy="283254"/>
            </a:xfrm>
            <a:custGeom>
              <a:avLst/>
              <a:gdLst/>
              <a:ahLst/>
              <a:cxnLst/>
              <a:rect l="0" t="0" r="0" b="0"/>
              <a:pathLst>
                <a:path w="338630" h="283254">
                  <a:moveTo>
                    <a:pt x="33303" y="27504"/>
                  </a:moveTo>
                  <a:lnTo>
                    <a:pt x="3994" y="56813"/>
                  </a:lnTo>
                  <a:lnTo>
                    <a:pt x="896" y="57572"/>
                  </a:lnTo>
                  <a:lnTo>
                    <a:pt x="0" y="54568"/>
                  </a:lnTo>
                  <a:lnTo>
                    <a:pt x="573" y="49057"/>
                  </a:lnTo>
                  <a:lnTo>
                    <a:pt x="7447" y="36693"/>
                  </a:lnTo>
                  <a:lnTo>
                    <a:pt x="27591" y="16579"/>
                  </a:lnTo>
                  <a:lnTo>
                    <a:pt x="36514" y="9692"/>
                  </a:lnTo>
                  <a:lnTo>
                    <a:pt x="58906" y="2041"/>
                  </a:lnTo>
                  <a:lnTo>
                    <a:pt x="71429" y="0"/>
                  </a:lnTo>
                  <a:lnTo>
                    <a:pt x="91582" y="3972"/>
                  </a:lnTo>
                  <a:lnTo>
                    <a:pt x="116081" y="19362"/>
                  </a:lnTo>
                  <a:lnTo>
                    <a:pt x="145321" y="51113"/>
                  </a:lnTo>
                  <a:lnTo>
                    <a:pt x="160989" y="80903"/>
                  </a:lnTo>
                  <a:lnTo>
                    <a:pt x="167453" y="123135"/>
                  </a:lnTo>
                  <a:lnTo>
                    <a:pt x="161230" y="180232"/>
                  </a:lnTo>
                  <a:lnTo>
                    <a:pt x="145616" y="226519"/>
                  </a:lnTo>
                  <a:lnTo>
                    <a:pt x="132353" y="246976"/>
                  </a:lnTo>
                  <a:lnTo>
                    <a:pt x="105155" y="270478"/>
                  </a:lnTo>
                  <a:lnTo>
                    <a:pt x="85124" y="280942"/>
                  </a:lnTo>
                  <a:lnTo>
                    <a:pt x="64523" y="283253"/>
                  </a:lnTo>
                  <a:lnTo>
                    <a:pt x="54116" y="282231"/>
                  </a:lnTo>
                  <a:lnTo>
                    <a:pt x="46009" y="278041"/>
                  </a:lnTo>
                  <a:lnTo>
                    <a:pt x="33880" y="264026"/>
                  </a:lnTo>
                  <a:lnTo>
                    <a:pt x="31348" y="255376"/>
                  </a:lnTo>
                  <a:lnTo>
                    <a:pt x="31654" y="236405"/>
                  </a:lnTo>
                  <a:lnTo>
                    <a:pt x="43993" y="205994"/>
                  </a:lnTo>
                  <a:lnTo>
                    <a:pt x="59110" y="191451"/>
                  </a:lnTo>
                  <a:lnTo>
                    <a:pt x="78698" y="182258"/>
                  </a:lnTo>
                  <a:lnTo>
                    <a:pt x="114864" y="178253"/>
                  </a:lnTo>
                  <a:lnTo>
                    <a:pt x="169821" y="189844"/>
                  </a:lnTo>
                  <a:lnTo>
                    <a:pt x="233313" y="224732"/>
                  </a:lnTo>
                  <a:lnTo>
                    <a:pt x="296512" y="266212"/>
                  </a:lnTo>
                  <a:lnTo>
                    <a:pt x="338629" y="2801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5715090" y="5516933"/>
              <a:ext cx="233512" cy="242156"/>
            </a:xfrm>
            <a:custGeom>
              <a:avLst/>
              <a:gdLst/>
              <a:ahLst/>
              <a:cxnLst/>
              <a:rect l="0" t="0" r="0" b="0"/>
              <a:pathLst>
                <a:path w="233512" h="242156">
                  <a:moveTo>
                    <a:pt x="107169" y="0"/>
                  </a:moveTo>
                  <a:lnTo>
                    <a:pt x="78488" y="53874"/>
                  </a:lnTo>
                  <a:lnTo>
                    <a:pt x="47363" y="117091"/>
                  </a:lnTo>
                  <a:lnTo>
                    <a:pt x="21030" y="177535"/>
                  </a:lnTo>
                  <a:lnTo>
                    <a:pt x="3787" y="210140"/>
                  </a:lnTo>
                  <a:lnTo>
                    <a:pt x="813" y="213793"/>
                  </a:lnTo>
                  <a:lnTo>
                    <a:pt x="0" y="212718"/>
                  </a:lnTo>
                  <a:lnTo>
                    <a:pt x="628" y="208493"/>
                  </a:lnTo>
                  <a:lnTo>
                    <a:pt x="30491" y="146661"/>
                  </a:lnTo>
                  <a:lnTo>
                    <a:pt x="68919" y="92568"/>
                  </a:lnTo>
                  <a:lnTo>
                    <a:pt x="124730" y="35146"/>
                  </a:lnTo>
                  <a:lnTo>
                    <a:pt x="131744" y="32789"/>
                  </a:lnTo>
                  <a:lnTo>
                    <a:pt x="138761" y="33558"/>
                  </a:lnTo>
                  <a:lnTo>
                    <a:pt x="152795" y="40651"/>
                  </a:lnTo>
                  <a:lnTo>
                    <a:pt x="166831" y="51602"/>
                  </a:lnTo>
                  <a:lnTo>
                    <a:pt x="174629" y="70507"/>
                  </a:lnTo>
                  <a:lnTo>
                    <a:pt x="189622" y="127091"/>
                  </a:lnTo>
                  <a:lnTo>
                    <a:pt x="210370" y="179825"/>
                  </a:lnTo>
                  <a:lnTo>
                    <a:pt x="233511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5832787" y="569591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6074943" y="5664331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6138114" y="573803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6359212" y="5611689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1" y="48931"/>
                  </a:lnTo>
                  <a:lnTo>
                    <a:pt x="5589" y="108061"/>
                  </a:lnTo>
                  <a:lnTo>
                    <a:pt x="16789" y="164801"/>
                  </a:lnTo>
                  <a:lnTo>
                    <a:pt x="20214" y="21171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6485554" y="5635511"/>
              <a:ext cx="263214" cy="239551"/>
            </a:xfrm>
            <a:custGeom>
              <a:avLst/>
              <a:gdLst/>
              <a:ahLst/>
              <a:cxnLst/>
              <a:rect l="0" t="0" r="0" b="0"/>
              <a:pathLst>
                <a:path w="263214" h="239551">
                  <a:moveTo>
                    <a:pt x="0" y="39349"/>
                  </a:moveTo>
                  <a:lnTo>
                    <a:pt x="5589" y="22581"/>
                  </a:lnTo>
                  <a:lnTo>
                    <a:pt x="17692" y="11229"/>
                  </a:lnTo>
                  <a:lnTo>
                    <a:pt x="35940" y="3455"/>
                  </a:lnTo>
                  <a:lnTo>
                    <a:pt x="59647" y="0"/>
                  </a:lnTo>
                  <a:lnTo>
                    <a:pt x="82662" y="4703"/>
                  </a:lnTo>
                  <a:lnTo>
                    <a:pt x="93713" y="9232"/>
                  </a:lnTo>
                  <a:lnTo>
                    <a:pt x="112230" y="26744"/>
                  </a:lnTo>
                  <a:lnTo>
                    <a:pt x="132690" y="62910"/>
                  </a:lnTo>
                  <a:lnTo>
                    <a:pt x="150082" y="111463"/>
                  </a:lnTo>
                  <a:lnTo>
                    <a:pt x="151321" y="133401"/>
                  </a:lnTo>
                  <a:lnTo>
                    <a:pt x="142584" y="176080"/>
                  </a:lnTo>
                  <a:lnTo>
                    <a:pt x="127385" y="207763"/>
                  </a:lnTo>
                  <a:lnTo>
                    <a:pt x="102474" y="233789"/>
                  </a:lnTo>
                  <a:lnTo>
                    <a:pt x="92883" y="237995"/>
                  </a:lnTo>
                  <a:lnTo>
                    <a:pt x="72867" y="239550"/>
                  </a:lnTo>
                  <a:lnTo>
                    <a:pt x="64956" y="235987"/>
                  </a:lnTo>
                  <a:lnTo>
                    <a:pt x="53046" y="222670"/>
                  </a:lnTo>
                  <a:lnTo>
                    <a:pt x="46973" y="201933"/>
                  </a:lnTo>
                  <a:lnTo>
                    <a:pt x="45353" y="189853"/>
                  </a:lnTo>
                  <a:lnTo>
                    <a:pt x="49793" y="170190"/>
                  </a:lnTo>
                  <a:lnTo>
                    <a:pt x="54253" y="161671"/>
                  </a:lnTo>
                  <a:lnTo>
                    <a:pt x="68566" y="149086"/>
                  </a:lnTo>
                  <a:lnTo>
                    <a:pt x="77296" y="144093"/>
                  </a:lnTo>
                  <a:lnTo>
                    <a:pt x="96355" y="141664"/>
                  </a:lnTo>
                  <a:lnTo>
                    <a:pt x="116524" y="145653"/>
                  </a:lnTo>
                  <a:lnTo>
                    <a:pt x="177878" y="173199"/>
                  </a:lnTo>
                  <a:lnTo>
                    <a:pt x="222570" y="199233"/>
                  </a:lnTo>
                  <a:lnTo>
                    <a:pt x="239690" y="200875"/>
                  </a:lnTo>
                  <a:lnTo>
                    <a:pt x="263213" y="1972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6948808" y="579067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6948808" y="56748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7043565" y="5778447"/>
              <a:ext cx="147400" cy="117512"/>
            </a:xfrm>
            <a:custGeom>
              <a:avLst/>
              <a:gdLst/>
              <a:ahLst/>
              <a:cxnLst/>
              <a:rect l="0" t="0" r="0" b="0"/>
              <a:pathLst>
                <a:path w="147400" h="117512">
                  <a:moveTo>
                    <a:pt x="0" y="22755"/>
                  </a:moveTo>
                  <a:lnTo>
                    <a:pt x="16788" y="77800"/>
                  </a:lnTo>
                  <a:lnTo>
                    <a:pt x="19160" y="102591"/>
                  </a:lnTo>
                  <a:lnTo>
                    <a:pt x="18622" y="107565"/>
                  </a:lnTo>
                  <a:lnTo>
                    <a:pt x="17094" y="107371"/>
                  </a:lnTo>
                  <a:lnTo>
                    <a:pt x="14905" y="103732"/>
                  </a:lnTo>
                  <a:lnTo>
                    <a:pt x="11825" y="76254"/>
                  </a:lnTo>
                  <a:lnTo>
                    <a:pt x="16501" y="44066"/>
                  </a:lnTo>
                  <a:lnTo>
                    <a:pt x="30886" y="17891"/>
                  </a:lnTo>
                  <a:lnTo>
                    <a:pt x="46482" y="5775"/>
                  </a:lnTo>
                  <a:lnTo>
                    <a:pt x="55555" y="906"/>
                  </a:lnTo>
                  <a:lnTo>
                    <a:pt x="65112" y="0"/>
                  </a:lnTo>
                  <a:lnTo>
                    <a:pt x="85090" y="5232"/>
                  </a:lnTo>
                  <a:lnTo>
                    <a:pt x="110479" y="21332"/>
                  </a:lnTo>
                  <a:lnTo>
                    <a:pt x="122412" y="40450"/>
                  </a:lnTo>
                  <a:lnTo>
                    <a:pt x="143935" y="100448"/>
                  </a:lnTo>
                  <a:lnTo>
                    <a:pt x="147399" y="1175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212021" y="5587290"/>
              <a:ext cx="189514" cy="164314"/>
            </a:xfrm>
            <a:custGeom>
              <a:avLst/>
              <a:gdLst/>
              <a:ahLst/>
              <a:cxnLst/>
              <a:rect l="0" t="0" r="0" b="0"/>
              <a:pathLst>
                <a:path w="189514" h="164314">
                  <a:moveTo>
                    <a:pt x="0" y="34927"/>
                  </a:moveTo>
                  <a:lnTo>
                    <a:pt x="17980" y="19286"/>
                  </a:lnTo>
                  <a:lnTo>
                    <a:pt x="64152" y="84"/>
                  </a:lnTo>
                  <a:lnTo>
                    <a:pt x="73183" y="0"/>
                  </a:lnTo>
                  <a:lnTo>
                    <a:pt x="89458" y="6146"/>
                  </a:lnTo>
                  <a:lnTo>
                    <a:pt x="111773" y="22760"/>
                  </a:lnTo>
                  <a:lnTo>
                    <a:pt x="133203" y="48090"/>
                  </a:lnTo>
                  <a:lnTo>
                    <a:pt x="141089" y="70803"/>
                  </a:lnTo>
                  <a:lnTo>
                    <a:pt x="143425" y="95326"/>
                  </a:lnTo>
                  <a:lnTo>
                    <a:pt x="140563" y="117923"/>
                  </a:lnTo>
                  <a:lnTo>
                    <a:pt x="132272" y="136545"/>
                  </a:lnTo>
                  <a:lnTo>
                    <a:pt x="126786" y="144787"/>
                  </a:lnTo>
                  <a:lnTo>
                    <a:pt x="111331" y="157064"/>
                  </a:lnTo>
                  <a:lnTo>
                    <a:pt x="102296" y="161975"/>
                  </a:lnTo>
                  <a:lnTo>
                    <a:pt x="82899" y="164313"/>
                  </a:lnTo>
                  <a:lnTo>
                    <a:pt x="72814" y="163298"/>
                  </a:lnTo>
                  <a:lnTo>
                    <a:pt x="64920" y="159113"/>
                  </a:lnTo>
                  <a:lnTo>
                    <a:pt x="53030" y="145103"/>
                  </a:lnTo>
                  <a:lnTo>
                    <a:pt x="51730" y="137624"/>
                  </a:lnTo>
                  <a:lnTo>
                    <a:pt x="53204" y="130298"/>
                  </a:lnTo>
                  <a:lnTo>
                    <a:pt x="56526" y="123074"/>
                  </a:lnTo>
                  <a:lnTo>
                    <a:pt x="63420" y="118259"/>
                  </a:lnTo>
                  <a:lnTo>
                    <a:pt x="95480" y="111481"/>
                  </a:lnTo>
                  <a:lnTo>
                    <a:pt x="145115" y="112310"/>
                  </a:lnTo>
                  <a:lnTo>
                    <a:pt x="189513" y="119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6306206" y="5475822"/>
              <a:ext cx="1409678" cy="566691"/>
            </a:xfrm>
            <a:custGeom>
              <a:avLst/>
              <a:gdLst/>
              <a:ahLst/>
              <a:cxnLst/>
              <a:rect l="0" t="0" r="0" b="0"/>
              <a:pathLst>
                <a:path w="1409678" h="566691">
                  <a:moveTo>
                    <a:pt x="621545" y="30582"/>
                  </a:moveTo>
                  <a:lnTo>
                    <a:pt x="562928" y="30582"/>
                  </a:lnTo>
                  <a:lnTo>
                    <a:pt x="513650" y="23346"/>
                  </a:lnTo>
                  <a:lnTo>
                    <a:pt x="462065" y="19859"/>
                  </a:lnTo>
                  <a:lnTo>
                    <a:pt x="401527" y="11913"/>
                  </a:lnTo>
                  <a:lnTo>
                    <a:pt x="344508" y="9997"/>
                  </a:lnTo>
                  <a:lnTo>
                    <a:pt x="293081" y="2383"/>
                  </a:lnTo>
                  <a:lnTo>
                    <a:pt x="241123" y="0"/>
                  </a:lnTo>
                  <a:lnTo>
                    <a:pt x="180459" y="2314"/>
                  </a:lnTo>
                  <a:lnTo>
                    <a:pt x="123416" y="8101"/>
                  </a:lnTo>
                  <a:lnTo>
                    <a:pt x="61368" y="29124"/>
                  </a:lnTo>
                  <a:lnTo>
                    <a:pt x="48053" y="33119"/>
                  </a:lnTo>
                  <a:lnTo>
                    <a:pt x="38005" y="40462"/>
                  </a:lnTo>
                  <a:lnTo>
                    <a:pt x="23723" y="61099"/>
                  </a:lnTo>
                  <a:lnTo>
                    <a:pt x="14694" y="99026"/>
                  </a:lnTo>
                  <a:lnTo>
                    <a:pt x="20049" y="152593"/>
                  </a:lnTo>
                  <a:lnTo>
                    <a:pt x="35740" y="208996"/>
                  </a:lnTo>
                  <a:lnTo>
                    <a:pt x="46071" y="240983"/>
                  </a:lnTo>
                  <a:lnTo>
                    <a:pt x="46043" y="250398"/>
                  </a:lnTo>
                  <a:lnTo>
                    <a:pt x="39773" y="267098"/>
                  </a:lnTo>
                  <a:lnTo>
                    <a:pt x="0" y="319406"/>
                  </a:lnTo>
                  <a:lnTo>
                    <a:pt x="85" y="373683"/>
                  </a:lnTo>
                  <a:lnTo>
                    <a:pt x="11780" y="433213"/>
                  </a:lnTo>
                  <a:lnTo>
                    <a:pt x="19476" y="457534"/>
                  </a:lnTo>
                  <a:lnTo>
                    <a:pt x="30695" y="476141"/>
                  </a:lnTo>
                  <a:lnTo>
                    <a:pt x="39302" y="482039"/>
                  </a:lnTo>
                  <a:lnTo>
                    <a:pt x="61343" y="488593"/>
                  </a:lnTo>
                  <a:lnTo>
                    <a:pt x="120857" y="492800"/>
                  </a:lnTo>
                  <a:lnTo>
                    <a:pt x="178886" y="493631"/>
                  </a:lnTo>
                  <a:lnTo>
                    <a:pt x="235409" y="493795"/>
                  </a:lnTo>
                  <a:lnTo>
                    <a:pt x="290464" y="494998"/>
                  </a:lnTo>
                  <a:lnTo>
                    <a:pt x="352774" y="502900"/>
                  </a:lnTo>
                  <a:lnTo>
                    <a:pt x="414989" y="504075"/>
                  </a:lnTo>
                  <a:lnTo>
                    <a:pt x="461558" y="504279"/>
                  </a:lnTo>
                  <a:lnTo>
                    <a:pt x="517599" y="504339"/>
                  </a:lnTo>
                  <a:lnTo>
                    <a:pt x="570599" y="504357"/>
                  </a:lnTo>
                  <a:lnTo>
                    <a:pt x="631023" y="507482"/>
                  </a:lnTo>
                  <a:lnTo>
                    <a:pt x="693607" y="513429"/>
                  </a:lnTo>
                  <a:lnTo>
                    <a:pt x="744932" y="514459"/>
                  </a:lnTo>
                  <a:lnTo>
                    <a:pt x="807441" y="522043"/>
                  </a:lnTo>
                  <a:lnTo>
                    <a:pt x="857690" y="524421"/>
                  </a:lnTo>
                  <a:lnTo>
                    <a:pt x="909623" y="526294"/>
                  </a:lnTo>
                  <a:lnTo>
                    <a:pt x="960885" y="532569"/>
                  </a:lnTo>
                  <a:lnTo>
                    <a:pt x="1017602" y="538401"/>
                  </a:lnTo>
                  <a:lnTo>
                    <a:pt x="1068536" y="544882"/>
                  </a:lnTo>
                  <a:lnTo>
                    <a:pt x="1123657" y="546163"/>
                  </a:lnTo>
                  <a:lnTo>
                    <a:pt x="1176486" y="549535"/>
                  </a:lnTo>
                  <a:lnTo>
                    <a:pt x="1234133" y="563258"/>
                  </a:lnTo>
                  <a:lnTo>
                    <a:pt x="1294018" y="566690"/>
                  </a:lnTo>
                  <a:lnTo>
                    <a:pt x="1351255" y="561779"/>
                  </a:lnTo>
                  <a:lnTo>
                    <a:pt x="1373239" y="552889"/>
                  </a:lnTo>
                  <a:lnTo>
                    <a:pt x="1382378" y="547242"/>
                  </a:lnTo>
                  <a:lnTo>
                    <a:pt x="1388470" y="538799"/>
                  </a:lnTo>
                  <a:lnTo>
                    <a:pt x="1395239" y="516939"/>
                  </a:lnTo>
                  <a:lnTo>
                    <a:pt x="1399584" y="457542"/>
                  </a:lnTo>
                  <a:lnTo>
                    <a:pt x="1403562" y="399536"/>
                  </a:lnTo>
                  <a:lnTo>
                    <a:pt x="1409677" y="343017"/>
                  </a:lnTo>
                  <a:lnTo>
                    <a:pt x="1405148" y="306429"/>
                  </a:lnTo>
                  <a:lnTo>
                    <a:pt x="1387071" y="254220"/>
                  </a:lnTo>
                  <a:lnTo>
                    <a:pt x="1381074" y="195727"/>
                  </a:lnTo>
                  <a:lnTo>
                    <a:pt x="1379889" y="133783"/>
                  </a:lnTo>
                  <a:lnTo>
                    <a:pt x="1371302" y="70688"/>
                  </a:lnTo>
                  <a:lnTo>
                    <a:pt x="1370558" y="57319"/>
                  </a:lnTo>
                  <a:lnTo>
                    <a:pt x="1366552" y="47237"/>
                  </a:lnTo>
                  <a:lnTo>
                    <a:pt x="1352742" y="32915"/>
                  </a:lnTo>
                  <a:lnTo>
                    <a:pt x="1328667" y="25770"/>
                  </a:lnTo>
                  <a:lnTo>
                    <a:pt x="1271141" y="21182"/>
                  </a:lnTo>
                  <a:lnTo>
                    <a:pt x="1213548" y="19106"/>
                  </a:lnTo>
                  <a:lnTo>
                    <a:pt x="1150179" y="11764"/>
                  </a:lnTo>
                  <a:lnTo>
                    <a:pt x="1092254" y="9967"/>
                  </a:lnTo>
                  <a:lnTo>
                    <a:pt x="1035752" y="3547"/>
                  </a:lnTo>
                  <a:lnTo>
                    <a:pt x="976411" y="7997"/>
                  </a:lnTo>
                  <a:lnTo>
                    <a:pt x="914300" y="9223"/>
                  </a:lnTo>
                  <a:lnTo>
                    <a:pt x="884758" y="95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9" name="Group 298"/>
          <p:cNvGrpSpPr/>
          <p:nvPr/>
        </p:nvGrpSpPr>
        <p:grpSpPr>
          <a:xfrm>
            <a:off x="4370157" y="5938072"/>
            <a:ext cx="2777986" cy="526426"/>
            <a:chOff x="4370157" y="5938072"/>
            <a:chExt cx="2777986" cy="526426"/>
          </a:xfrm>
        </p:grpSpPr>
        <p:sp>
          <p:nvSpPr>
            <p:cNvPr id="281" name="Freeform 280"/>
            <p:cNvSpPr/>
            <p:nvPr/>
          </p:nvSpPr>
          <p:spPr>
            <a:xfrm>
              <a:off x="4370157" y="5942469"/>
              <a:ext cx="264768" cy="283624"/>
            </a:xfrm>
            <a:custGeom>
              <a:avLst/>
              <a:gdLst/>
              <a:ahLst/>
              <a:cxnLst/>
              <a:rect l="0" t="0" r="0" b="0"/>
              <a:pathLst>
                <a:path w="264768" h="283624">
                  <a:moveTo>
                    <a:pt x="62340" y="6132"/>
                  </a:moveTo>
                  <a:lnTo>
                    <a:pt x="55105" y="33688"/>
                  </a:lnTo>
                  <a:lnTo>
                    <a:pt x="52462" y="89911"/>
                  </a:lnTo>
                  <a:lnTo>
                    <a:pt x="51940" y="146423"/>
                  </a:lnTo>
                  <a:lnTo>
                    <a:pt x="44601" y="202646"/>
                  </a:lnTo>
                  <a:lnTo>
                    <a:pt x="42758" y="230732"/>
                  </a:lnTo>
                  <a:lnTo>
                    <a:pt x="38756" y="236584"/>
                  </a:lnTo>
                  <a:lnTo>
                    <a:pt x="32580" y="236975"/>
                  </a:lnTo>
                  <a:lnTo>
                    <a:pt x="24953" y="233727"/>
                  </a:lnTo>
                  <a:lnTo>
                    <a:pt x="13358" y="214520"/>
                  </a:lnTo>
                  <a:lnTo>
                    <a:pt x="3373" y="170821"/>
                  </a:lnTo>
                  <a:lnTo>
                    <a:pt x="0" y="109243"/>
                  </a:lnTo>
                  <a:lnTo>
                    <a:pt x="5777" y="83544"/>
                  </a:lnTo>
                  <a:lnTo>
                    <a:pt x="28550" y="38451"/>
                  </a:lnTo>
                  <a:lnTo>
                    <a:pt x="54278" y="11938"/>
                  </a:lnTo>
                  <a:lnTo>
                    <a:pt x="77084" y="2863"/>
                  </a:lnTo>
                  <a:lnTo>
                    <a:pt x="101648" y="0"/>
                  </a:lnTo>
                  <a:lnTo>
                    <a:pt x="156727" y="10682"/>
                  </a:lnTo>
                  <a:lnTo>
                    <a:pt x="182983" y="26067"/>
                  </a:lnTo>
                  <a:lnTo>
                    <a:pt x="205581" y="51033"/>
                  </a:lnTo>
                  <a:lnTo>
                    <a:pt x="209307" y="60633"/>
                  </a:lnTo>
                  <a:lnTo>
                    <a:pt x="210327" y="80657"/>
                  </a:lnTo>
                  <a:lnTo>
                    <a:pt x="203761" y="98135"/>
                  </a:lnTo>
                  <a:lnTo>
                    <a:pt x="180482" y="128420"/>
                  </a:lnTo>
                  <a:lnTo>
                    <a:pt x="154667" y="144271"/>
                  </a:lnTo>
                  <a:lnTo>
                    <a:pt x="119202" y="150788"/>
                  </a:lnTo>
                  <a:lnTo>
                    <a:pt x="113116" y="149362"/>
                  </a:lnTo>
                  <a:lnTo>
                    <a:pt x="111399" y="146072"/>
                  </a:lnTo>
                  <a:lnTo>
                    <a:pt x="112593" y="141539"/>
                  </a:lnTo>
                  <a:lnTo>
                    <a:pt x="118069" y="138517"/>
                  </a:lnTo>
                  <a:lnTo>
                    <a:pt x="136631" y="135160"/>
                  </a:lnTo>
                  <a:lnTo>
                    <a:pt x="173390" y="144448"/>
                  </a:lnTo>
                  <a:lnTo>
                    <a:pt x="219326" y="169717"/>
                  </a:lnTo>
                  <a:lnTo>
                    <a:pt x="249235" y="197322"/>
                  </a:lnTo>
                  <a:lnTo>
                    <a:pt x="261608" y="217447"/>
                  </a:lnTo>
                  <a:lnTo>
                    <a:pt x="264767" y="238090"/>
                  </a:lnTo>
                  <a:lnTo>
                    <a:pt x="263972" y="248508"/>
                  </a:lnTo>
                  <a:lnTo>
                    <a:pt x="258762" y="256623"/>
                  </a:lnTo>
                  <a:lnTo>
                    <a:pt x="240496" y="268760"/>
                  </a:lnTo>
                  <a:lnTo>
                    <a:pt x="209494" y="282169"/>
                  </a:lnTo>
                  <a:lnTo>
                    <a:pt x="188573" y="283623"/>
                  </a:lnTo>
                  <a:lnTo>
                    <a:pt x="167576" y="279200"/>
                  </a:lnTo>
                  <a:lnTo>
                    <a:pt x="137195" y="263556"/>
                  </a:lnTo>
                  <a:lnTo>
                    <a:pt x="93925" y="2272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4723960" y="6127585"/>
              <a:ext cx="131130" cy="105547"/>
            </a:xfrm>
            <a:custGeom>
              <a:avLst/>
              <a:gdLst/>
              <a:ahLst/>
              <a:cxnLst/>
              <a:rect l="0" t="0" r="0" b="0"/>
              <a:pathLst>
                <a:path w="131130" h="105547">
                  <a:moveTo>
                    <a:pt x="55978" y="21057"/>
                  </a:moveTo>
                  <a:lnTo>
                    <a:pt x="39210" y="15468"/>
                  </a:lnTo>
                  <a:lnTo>
                    <a:pt x="31931" y="16161"/>
                  </a:lnTo>
                  <a:lnTo>
                    <a:pt x="17604" y="23170"/>
                  </a:lnTo>
                  <a:lnTo>
                    <a:pt x="6557" y="37204"/>
                  </a:lnTo>
                  <a:lnTo>
                    <a:pt x="1974" y="45860"/>
                  </a:lnTo>
                  <a:lnTo>
                    <a:pt x="0" y="64836"/>
                  </a:lnTo>
                  <a:lnTo>
                    <a:pt x="1112" y="74810"/>
                  </a:lnTo>
                  <a:lnTo>
                    <a:pt x="11705" y="92130"/>
                  </a:lnTo>
                  <a:lnTo>
                    <a:pt x="19444" y="100025"/>
                  </a:lnTo>
                  <a:lnTo>
                    <a:pt x="28112" y="104118"/>
                  </a:lnTo>
                  <a:lnTo>
                    <a:pt x="47103" y="105546"/>
                  </a:lnTo>
                  <a:lnTo>
                    <a:pt x="83114" y="99774"/>
                  </a:lnTo>
                  <a:lnTo>
                    <a:pt x="112241" y="85064"/>
                  </a:lnTo>
                  <a:lnTo>
                    <a:pt x="125047" y="69392"/>
                  </a:lnTo>
                  <a:lnTo>
                    <a:pt x="130100" y="60299"/>
                  </a:lnTo>
                  <a:lnTo>
                    <a:pt x="131129" y="50728"/>
                  </a:lnTo>
                  <a:lnTo>
                    <a:pt x="126033" y="30735"/>
                  </a:lnTo>
                  <a:lnTo>
                    <a:pt x="112850" y="16389"/>
                  </a:lnTo>
                  <a:lnTo>
                    <a:pt x="91936" y="4857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4916808" y="600124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4" y="108062"/>
                  </a:lnTo>
                  <a:lnTo>
                    <a:pt x="86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4843109" y="6085471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5131841" y="6043357"/>
              <a:ext cx="6066" cy="178986"/>
            </a:xfrm>
            <a:custGeom>
              <a:avLst/>
              <a:gdLst/>
              <a:ahLst/>
              <a:cxnLst/>
              <a:rect l="0" t="0" r="0" b="0"/>
              <a:pathLst>
                <a:path w="6066" h="178986">
                  <a:moveTo>
                    <a:pt x="6065" y="0"/>
                  </a:moveTo>
                  <a:lnTo>
                    <a:pt x="6065" y="58617"/>
                  </a:lnTo>
                  <a:lnTo>
                    <a:pt x="0" y="111621"/>
                  </a:lnTo>
                  <a:lnTo>
                    <a:pt x="4521" y="153980"/>
                  </a:lnTo>
                  <a:lnTo>
                    <a:pt x="6065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053679" y="610652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0662" y="3120"/>
                  </a:lnTo>
                  <a:lnTo>
                    <a:pt x="5127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247420" y="6148642"/>
              <a:ext cx="114069" cy="118158"/>
            </a:xfrm>
            <a:custGeom>
              <a:avLst/>
              <a:gdLst/>
              <a:ahLst/>
              <a:cxnLst/>
              <a:rect l="0" t="0" r="0" b="0"/>
              <a:pathLst>
                <a:path w="114069" h="118158">
                  <a:moveTo>
                    <a:pt x="48414" y="0"/>
                  </a:moveTo>
                  <a:lnTo>
                    <a:pt x="10041" y="29309"/>
                  </a:lnTo>
                  <a:lnTo>
                    <a:pt x="2113" y="48901"/>
                  </a:lnTo>
                  <a:lnTo>
                    <a:pt x="0" y="60677"/>
                  </a:lnTo>
                  <a:lnTo>
                    <a:pt x="3890" y="83120"/>
                  </a:lnTo>
                  <a:lnTo>
                    <a:pt x="8203" y="94018"/>
                  </a:lnTo>
                  <a:lnTo>
                    <a:pt x="22353" y="109246"/>
                  </a:lnTo>
                  <a:lnTo>
                    <a:pt x="31040" y="114945"/>
                  </a:lnTo>
                  <a:lnTo>
                    <a:pt x="50051" y="118157"/>
                  </a:lnTo>
                  <a:lnTo>
                    <a:pt x="90851" y="110687"/>
                  </a:lnTo>
                  <a:lnTo>
                    <a:pt x="98932" y="105377"/>
                  </a:lnTo>
                  <a:lnTo>
                    <a:pt x="111031" y="90118"/>
                  </a:lnTo>
                  <a:lnTo>
                    <a:pt x="114068" y="71638"/>
                  </a:lnTo>
                  <a:lnTo>
                    <a:pt x="110349" y="51726"/>
                  </a:lnTo>
                  <a:lnTo>
                    <a:pt x="92016" y="16587"/>
                  </a:lnTo>
                  <a:lnTo>
                    <a:pt x="799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5432704" y="6159241"/>
              <a:ext cx="221100" cy="136801"/>
            </a:xfrm>
            <a:custGeom>
              <a:avLst/>
              <a:gdLst/>
              <a:ahLst/>
              <a:cxnLst/>
              <a:rect l="0" t="0" r="0" b="0"/>
              <a:pathLst>
                <a:path w="221100" h="136801">
                  <a:moveTo>
                    <a:pt x="0" y="52572"/>
                  </a:moveTo>
                  <a:lnTo>
                    <a:pt x="15619" y="108981"/>
                  </a:lnTo>
                  <a:lnTo>
                    <a:pt x="13571" y="103379"/>
                  </a:lnTo>
                  <a:lnTo>
                    <a:pt x="10930" y="50019"/>
                  </a:lnTo>
                  <a:lnTo>
                    <a:pt x="13046" y="25701"/>
                  </a:lnTo>
                  <a:lnTo>
                    <a:pt x="21787" y="7095"/>
                  </a:lnTo>
                  <a:lnTo>
                    <a:pt x="28563" y="2367"/>
                  </a:lnTo>
                  <a:lnTo>
                    <a:pt x="36589" y="384"/>
                  </a:lnTo>
                  <a:lnTo>
                    <a:pt x="45450" y="233"/>
                  </a:lnTo>
                  <a:lnTo>
                    <a:pt x="61535" y="6304"/>
                  </a:lnTo>
                  <a:lnTo>
                    <a:pt x="69099" y="11198"/>
                  </a:lnTo>
                  <a:lnTo>
                    <a:pt x="80624" y="29114"/>
                  </a:lnTo>
                  <a:lnTo>
                    <a:pt x="97554" y="73155"/>
                  </a:lnTo>
                  <a:lnTo>
                    <a:pt x="100131" y="75653"/>
                  </a:lnTo>
                  <a:lnTo>
                    <a:pt x="101849" y="72639"/>
                  </a:lnTo>
                  <a:lnTo>
                    <a:pt x="107172" y="23933"/>
                  </a:lnTo>
                  <a:lnTo>
                    <a:pt x="116263" y="6308"/>
                  </a:lnTo>
                  <a:lnTo>
                    <a:pt x="123132" y="1843"/>
                  </a:lnTo>
                  <a:lnTo>
                    <a:pt x="140124" y="0"/>
                  </a:lnTo>
                  <a:lnTo>
                    <a:pt x="156254" y="6200"/>
                  </a:lnTo>
                  <a:lnTo>
                    <a:pt x="171222" y="17924"/>
                  </a:lnTo>
                  <a:lnTo>
                    <a:pt x="191633" y="44256"/>
                  </a:lnTo>
                  <a:lnTo>
                    <a:pt x="215989" y="104239"/>
                  </a:lnTo>
                  <a:lnTo>
                    <a:pt x="221099" y="1368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5769616" y="6117057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5822259" y="6211813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4432497" y="6243399"/>
              <a:ext cx="1284478" cy="105286"/>
            </a:xfrm>
            <a:custGeom>
              <a:avLst/>
              <a:gdLst/>
              <a:ahLst/>
              <a:cxnLst/>
              <a:rect l="0" t="0" r="0" b="0"/>
              <a:pathLst>
                <a:path w="1284478" h="105286">
                  <a:moveTo>
                    <a:pt x="1284477" y="105285"/>
                  </a:moveTo>
                  <a:lnTo>
                    <a:pt x="1235546" y="93832"/>
                  </a:lnTo>
                  <a:lnTo>
                    <a:pt x="1187701" y="83954"/>
                  </a:lnTo>
                  <a:lnTo>
                    <a:pt x="1124721" y="75725"/>
                  </a:lnTo>
                  <a:lnTo>
                    <a:pt x="1067220" y="66863"/>
                  </a:lnTo>
                  <a:lnTo>
                    <a:pt x="1007682" y="63900"/>
                  </a:lnTo>
                  <a:lnTo>
                    <a:pt x="945532" y="63314"/>
                  </a:lnTo>
                  <a:lnTo>
                    <a:pt x="896790" y="63213"/>
                  </a:lnTo>
                  <a:lnTo>
                    <a:pt x="837493" y="62009"/>
                  </a:lnTo>
                  <a:lnTo>
                    <a:pt x="784532" y="54839"/>
                  </a:lnTo>
                  <a:lnTo>
                    <a:pt x="735482" y="53293"/>
                  </a:lnTo>
                  <a:lnTo>
                    <a:pt x="683905" y="49716"/>
                  </a:lnTo>
                  <a:lnTo>
                    <a:pt x="631577" y="44366"/>
                  </a:lnTo>
                  <a:lnTo>
                    <a:pt x="579028" y="39662"/>
                  </a:lnTo>
                  <a:lnTo>
                    <a:pt x="526413" y="33979"/>
                  </a:lnTo>
                  <a:lnTo>
                    <a:pt x="473779" y="32295"/>
                  </a:lnTo>
                  <a:lnTo>
                    <a:pt x="421139" y="28676"/>
                  </a:lnTo>
                  <a:lnTo>
                    <a:pt x="368497" y="23314"/>
                  </a:lnTo>
                  <a:lnTo>
                    <a:pt x="318974" y="21726"/>
                  </a:lnTo>
                  <a:lnTo>
                    <a:pt x="260319" y="21189"/>
                  </a:lnTo>
                  <a:lnTo>
                    <a:pt x="203673" y="19913"/>
                  </a:lnTo>
                  <a:lnTo>
                    <a:pt x="144304" y="12728"/>
                  </a:lnTo>
                  <a:lnTo>
                    <a:pt x="82187" y="5373"/>
                  </a:lnTo>
                  <a:lnTo>
                    <a:pt x="22300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6053886" y="6106528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6151" y="151355"/>
                  </a:lnTo>
                  <a:lnTo>
                    <a:pt x="1561" y="20060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6151936" y="6105817"/>
              <a:ext cx="217806" cy="264341"/>
            </a:xfrm>
            <a:custGeom>
              <a:avLst/>
              <a:gdLst/>
              <a:ahLst/>
              <a:cxnLst/>
              <a:rect l="0" t="0" r="0" b="0"/>
              <a:pathLst>
                <a:path w="217806" h="264341">
                  <a:moveTo>
                    <a:pt x="49349" y="42825"/>
                  </a:moveTo>
                  <a:lnTo>
                    <a:pt x="58924" y="18779"/>
                  </a:lnTo>
                  <a:lnTo>
                    <a:pt x="69592" y="4452"/>
                  </a:lnTo>
                  <a:lnTo>
                    <a:pt x="76883" y="866"/>
                  </a:lnTo>
                  <a:lnTo>
                    <a:pt x="94341" y="0"/>
                  </a:lnTo>
                  <a:lnTo>
                    <a:pt x="102740" y="3746"/>
                  </a:lnTo>
                  <a:lnTo>
                    <a:pt x="118312" y="17268"/>
                  </a:lnTo>
                  <a:lnTo>
                    <a:pt x="134643" y="44612"/>
                  </a:lnTo>
                  <a:lnTo>
                    <a:pt x="142236" y="93697"/>
                  </a:lnTo>
                  <a:lnTo>
                    <a:pt x="143736" y="148453"/>
                  </a:lnTo>
                  <a:lnTo>
                    <a:pt x="141601" y="176339"/>
                  </a:lnTo>
                  <a:lnTo>
                    <a:pt x="127246" y="216006"/>
                  </a:lnTo>
                  <a:lnTo>
                    <a:pt x="107004" y="243617"/>
                  </a:lnTo>
                  <a:lnTo>
                    <a:pt x="89011" y="259188"/>
                  </a:lnTo>
                  <a:lnTo>
                    <a:pt x="79300" y="263106"/>
                  </a:lnTo>
                  <a:lnTo>
                    <a:pt x="59151" y="264340"/>
                  </a:lnTo>
                  <a:lnTo>
                    <a:pt x="28077" y="258458"/>
                  </a:lnTo>
                  <a:lnTo>
                    <a:pt x="19960" y="253261"/>
                  </a:lnTo>
                  <a:lnTo>
                    <a:pt x="7821" y="238128"/>
                  </a:lnTo>
                  <a:lnTo>
                    <a:pt x="0" y="204288"/>
                  </a:lnTo>
                  <a:lnTo>
                    <a:pt x="4409" y="184387"/>
                  </a:lnTo>
                  <a:lnTo>
                    <a:pt x="8860" y="175804"/>
                  </a:lnTo>
                  <a:lnTo>
                    <a:pt x="23165" y="163148"/>
                  </a:lnTo>
                  <a:lnTo>
                    <a:pt x="31893" y="158135"/>
                  </a:lnTo>
                  <a:lnTo>
                    <a:pt x="54069" y="155686"/>
                  </a:lnTo>
                  <a:lnTo>
                    <a:pt x="106433" y="163645"/>
                  </a:lnTo>
                  <a:lnTo>
                    <a:pt x="164361" y="179893"/>
                  </a:lnTo>
                  <a:lnTo>
                    <a:pt x="217805" y="1902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6590839" y="6296041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2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6559253" y="619075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6685595" y="6255755"/>
              <a:ext cx="115815" cy="124515"/>
            </a:xfrm>
            <a:custGeom>
              <a:avLst/>
              <a:gdLst/>
              <a:ahLst/>
              <a:cxnLst/>
              <a:rect l="0" t="0" r="0" b="0"/>
              <a:pathLst>
                <a:path w="115815" h="124515">
                  <a:moveTo>
                    <a:pt x="0" y="113986"/>
                  </a:moveTo>
                  <a:lnTo>
                    <a:pt x="0" y="59841"/>
                  </a:lnTo>
                  <a:lnTo>
                    <a:pt x="5590" y="10484"/>
                  </a:lnTo>
                  <a:lnTo>
                    <a:pt x="10746" y="4040"/>
                  </a:lnTo>
                  <a:lnTo>
                    <a:pt x="17693" y="914"/>
                  </a:lnTo>
                  <a:lnTo>
                    <a:pt x="25834" y="0"/>
                  </a:lnTo>
                  <a:lnTo>
                    <a:pt x="41118" y="5224"/>
                  </a:lnTo>
                  <a:lnTo>
                    <a:pt x="69994" y="27641"/>
                  </a:lnTo>
                  <a:lnTo>
                    <a:pt x="91189" y="53307"/>
                  </a:lnTo>
                  <a:lnTo>
                    <a:pt x="109736" y="98317"/>
                  </a:lnTo>
                  <a:lnTo>
                    <a:pt x="115814" y="1245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6843523" y="6092087"/>
              <a:ext cx="178985" cy="173919"/>
            </a:xfrm>
            <a:custGeom>
              <a:avLst/>
              <a:gdLst/>
              <a:ahLst/>
              <a:cxnLst/>
              <a:rect l="0" t="0" r="0" b="0"/>
              <a:pathLst>
                <a:path w="178985" h="173919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64153" y="1305"/>
                  </a:lnTo>
                  <a:lnTo>
                    <a:pt x="81544" y="12112"/>
                  </a:lnTo>
                  <a:lnTo>
                    <a:pt x="95903" y="28614"/>
                  </a:lnTo>
                  <a:lnTo>
                    <a:pt x="106185" y="47647"/>
                  </a:lnTo>
                  <a:lnTo>
                    <a:pt x="112961" y="89271"/>
                  </a:lnTo>
                  <a:lnTo>
                    <a:pt x="109379" y="127470"/>
                  </a:lnTo>
                  <a:lnTo>
                    <a:pt x="100866" y="146954"/>
                  </a:lnTo>
                  <a:lnTo>
                    <a:pt x="95320" y="155426"/>
                  </a:lnTo>
                  <a:lnTo>
                    <a:pt x="79799" y="167958"/>
                  </a:lnTo>
                  <a:lnTo>
                    <a:pt x="70747" y="172938"/>
                  </a:lnTo>
                  <a:lnTo>
                    <a:pt x="62373" y="173918"/>
                  </a:lnTo>
                  <a:lnTo>
                    <a:pt x="46829" y="168768"/>
                  </a:lnTo>
                  <a:lnTo>
                    <a:pt x="35241" y="155560"/>
                  </a:lnTo>
                  <a:lnTo>
                    <a:pt x="30513" y="147125"/>
                  </a:lnTo>
                  <a:lnTo>
                    <a:pt x="29700" y="139162"/>
                  </a:lnTo>
                  <a:lnTo>
                    <a:pt x="35037" y="124075"/>
                  </a:lnTo>
                  <a:lnTo>
                    <a:pt x="48327" y="112690"/>
                  </a:lnTo>
                  <a:lnTo>
                    <a:pt x="56785" y="108016"/>
                  </a:lnTo>
                  <a:lnTo>
                    <a:pt x="75540" y="105943"/>
                  </a:lnTo>
                  <a:lnTo>
                    <a:pt x="137033" y="120365"/>
                  </a:lnTo>
                  <a:lnTo>
                    <a:pt x="178984" y="1302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5845194" y="5938072"/>
              <a:ext cx="1302949" cy="526426"/>
            </a:xfrm>
            <a:custGeom>
              <a:avLst/>
              <a:gdLst/>
              <a:ahLst/>
              <a:cxnLst/>
              <a:rect l="0" t="0" r="0" b="0"/>
              <a:pathLst>
                <a:path w="1302949" h="526426">
                  <a:moveTo>
                    <a:pt x="587717" y="0"/>
                  </a:moveTo>
                  <a:lnTo>
                    <a:pt x="560161" y="7236"/>
                  </a:lnTo>
                  <a:lnTo>
                    <a:pt x="500819" y="9878"/>
                  </a:lnTo>
                  <a:lnTo>
                    <a:pt x="450056" y="10335"/>
                  </a:lnTo>
                  <a:lnTo>
                    <a:pt x="401089" y="10471"/>
                  </a:lnTo>
                  <a:lnTo>
                    <a:pt x="342623" y="10517"/>
                  </a:lnTo>
                  <a:lnTo>
                    <a:pt x="294518" y="10525"/>
                  </a:lnTo>
                  <a:lnTo>
                    <a:pt x="234267" y="10528"/>
                  </a:lnTo>
                  <a:lnTo>
                    <a:pt x="177305" y="13648"/>
                  </a:lnTo>
                  <a:lnTo>
                    <a:pt x="150288" y="16594"/>
                  </a:lnTo>
                  <a:lnTo>
                    <a:pt x="87917" y="11558"/>
                  </a:lnTo>
                  <a:lnTo>
                    <a:pt x="34100" y="11902"/>
                  </a:lnTo>
                  <a:lnTo>
                    <a:pt x="10602" y="16208"/>
                  </a:lnTo>
                  <a:lnTo>
                    <a:pt x="4102" y="21334"/>
                  </a:lnTo>
                  <a:lnTo>
                    <a:pt x="939" y="28261"/>
                  </a:lnTo>
                  <a:lnTo>
                    <a:pt x="0" y="36388"/>
                  </a:lnTo>
                  <a:lnTo>
                    <a:pt x="5196" y="54777"/>
                  </a:lnTo>
                  <a:lnTo>
                    <a:pt x="29404" y="116001"/>
                  </a:lnTo>
                  <a:lnTo>
                    <a:pt x="47215" y="169651"/>
                  </a:lnTo>
                  <a:lnTo>
                    <a:pt x="58165" y="225147"/>
                  </a:lnTo>
                  <a:lnTo>
                    <a:pt x="60675" y="286499"/>
                  </a:lnTo>
                  <a:lnTo>
                    <a:pt x="61171" y="343678"/>
                  </a:lnTo>
                  <a:lnTo>
                    <a:pt x="61269" y="400034"/>
                  </a:lnTo>
                  <a:lnTo>
                    <a:pt x="61288" y="456225"/>
                  </a:lnTo>
                  <a:lnTo>
                    <a:pt x="66881" y="492757"/>
                  </a:lnTo>
                  <a:lnTo>
                    <a:pt x="73207" y="500471"/>
                  </a:lnTo>
                  <a:lnTo>
                    <a:pt x="92714" y="509041"/>
                  </a:lnTo>
                  <a:lnTo>
                    <a:pt x="130005" y="513865"/>
                  </a:lnTo>
                  <a:lnTo>
                    <a:pt x="190098" y="507296"/>
                  </a:lnTo>
                  <a:lnTo>
                    <a:pt x="244273" y="505749"/>
                  </a:lnTo>
                  <a:lnTo>
                    <a:pt x="300035" y="505443"/>
                  </a:lnTo>
                  <a:lnTo>
                    <a:pt x="356110" y="505383"/>
                  </a:lnTo>
                  <a:lnTo>
                    <a:pt x="419048" y="511436"/>
                  </a:lnTo>
                  <a:lnTo>
                    <a:pt x="472555" y="506914"/>
                  </a:lnTo>
                  <a:lnTo>
                    <a:pt x="528185" y="505674"/>
                  </a:lnTo>
                  <a:lnTo>
                    <a:pt x="583064" y="506598"/>
                  </a:lnTo>
                  <a:lnTo>
                    <a:pt x="645336" y="514441"/>
                  </a:lnTo>
                  <a:lnTo>
                    <a:pt x="700311" y="515610"/>
                  </a:lnTo>
                  <a:lnTo>
                    <a:pt x="753111" y="518960"/>
                  </a:lnTo>
                  <a:lnTo>
                    <a:pt x="803272" y="524951"/>
                  </a:lnTo>
                  <a:lnTo>
                    <a:pt x="858241" y="526134"/>
                  </a:lnTo>
                  <a:lnTo>
                    <a:pt x="914159" y="526367"/>
                  </a:lnTo>
                  <a:lnTo>
                    <a:pt x="970265" y="526414"/>
                  </a:lnTo>
                  <a:lnTo>
                    <a:pt x="1026408" y="526423"/>
                  </a:lnTo>
                  <a:lnTo>
                    <a:pt x="1085677" y="526424"/>
                  </a:lnTo>
                  <a:lnTo>
                    <a:pt x="1136124" y="526425"/>
                  </a:lnTo>
                  <a:lnTo>
                    <a:pt x="1184997" y="523306"/>
                  </a:lnTo>
                  <a:lnTo>
                    <a:pt x="1237843" y="511771"/>
                  </a:lnTo>
                  <a:lnTo>
                    <a:pt x="1257248" y="498856"/>
                  </a:lnTo>
                  <a:lnTo>
                    <a:pt x="1272501" y="480247"/>
                  </a:lnTo>
                  <a:lnTo>
                    <a:pt x="1283180" y="456379"/>
                  </a:lnTo>
                  <a:lnTo>
                    <a:pt x="1285587" y="430173"/>
                  </a:lnTo>
                  <a:lnTo>
                    <a:pt x="1283189" y="375221"/>
                  </a:lnTo>
                  <a:lnTo>
                    <a:pt x="1283885" y="320476"/>
                  </a:lnTo>
                  <a:lnTo>
                    <a:pt x="1291679" y="258232"/>
                  </a:lnTo>
                  <a:lnTo>
                    <a:pt x="1300076" y="203261"/>
                  </a:lnTo>
                  <a:lnTo>
                    <a:pt x="1302948" y="147342"/>
                  </a:lnTo>
                  <a:lnTo>
                    <a:pt x="1297927" y="91236"/>
                  </a:lnTo>
                  <a:lnTo>
                    <a:pt x="1293127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0" name="Freeform 299"/>
          <p:cNvSpPr/>
          <p:nvPr/>
        </p:nvSpPr>
        <p:spPr>
          <a:xfrm>
            <a:off x="4813775" y="2099930"/>
            <a:ext cx="1350996" cy="353061"/>
          </a:xfrm>
          <a:custGeom>
            <a:avLst/>
            <a:gdLst/>
            <a:ahLst/>
            <a:cxnLst/>
            <a:rect l="0" t="0" r="0" b="0"/>
            <a:pathLst>
              <a:path w="1350996" h="353061">
                <a:moveTo>
                  <a:pt x="587344" y="205811"/>
                </a:moveTo>
                <a:lnTo>
                  <a:pt x="644608" y="197477"/>
                </a:lnTo>
                <a:lnTo>
                  <a:pt x="705500" y="195716"/>
                </a:lnTo>
                <a:lnTo>
                  <a:pt x="764928" y="195368"/>
                </a:lnTo>
                <a:lnTo>
                  <a:pt x="820506" y="195308"/>
                </a:lnTo>
                <a:lnTo>
                  <a:pt x="873368" y="195289"/>
                </a:lnTo>
                <a:lnTo>
                  <a:pt x="930625" y="198403"/>
                </a:lnTo>
                <a:lnTo>
                  <a:pt x="994115" y="206005"/>
                </a:lnTo>
                <a:lnTo>
                  <a:pt x="1017306" y="210966"/>
                </a:lnTo>
                <a:lnTo>
                  <a:pt x="1019044" y="212757"/>
                </a:lnTo>
                <a:lnTo>
                  <a:pt x="979808" y="215631"/>
                </a:lnTo>
                <a:lnTo>
                  <a:pt x="932527" y="216129"/>
                </a:lnTo>
                <a:lnTo>
                  <a:pt x="881473" y="213157"/>
                </a:lnTo>
                <a:lnTo>
                  <a:pt x="829301" y="207987"/>
                </a:lnTo>
                <a:lnTo>
                  <a:pt x="776798" y="206455"/>
                </a:lnTo>
                <a:lnTo>
                  <a:pt x="724197" y="206002"/>
                </a:lnTo>
                <a:lnTo>
                  <a:pt x="668447" y="202748"/>
                </a:lnTo>
                <a:lnTo>
                  <a:pt x="610595" y="197494"/>
                </a:lnTo>
                <a:lnTo>
                  <a:pt x="559528" y="192818"/>
                </a:lnTo>
                <a:lnTo>
                  <a:pt x="511642" y="187143"/>
                </a:lnTo>
                <a:lnTo>
                  <a:pt x="448648" y="179636"/>
                </a:lnTo>
                <a:lnTo>
                  <a:pt x="405349" y="175828"/>
                </a:lnTo>
                <a:lnTo>
                  <a:pt x="399333" y="176464"/>
                </a:lnTo>
                <a:lnTo>
                  <a:pt x="398832" y="178057"/>
                </a:lnTo>
                <a:lnTo>
                  <a:pt x="402008" y="180289"/>
                </a:lnTo>
                <a:lnTo>
                  <a:pt x="453334" y="184166"/>
                </a:lnTo>
                <a:lnTo>
                  <a:pt x="512780" y="184637"/>
                </a:lnTo>
                <a:lnTo>
                  <a:pt x="567546" y="177495"/>
                </a:lnTo>
                <a:lnTo>
                  <a:pt x="621252" y="175194"/>
                </a:lnTo>
                <a:lnTo>
                  <a:pt x="675899" y="173342"/>
                </a:lnTo>
                <a:lnTo>
                  <a:pt x="734856" y="167074"/>
                </a:lnTo>
                <a:lnTo>
                  <a:pt x="789888" y="164697"/>
                </a:lnTo>
                <a:lnTo>
                  <a:pt x="843239" y="163993"/>
                </a:lnTo>
                <a:lnTo>
                  <a:pt x="894921" y="163784"/>
                </a:lnTo>
                <a:lnTo>
                  <a:pt x="954900" y="163714"/>
                </a:lnTo>
                <a:lnTo>
                  <a:pt x="1011807" y="163700"/>
                </a:lnTo>
                <a:lnTo>
                  <a:pt x="1017719" y="161359"/>
                </a:lnTo>
                <a:lnTo>
                  <a:pt x="1018150" y="157459"/>
                </a:lnTo>
                <a:lnTo>
                  <a:pt x="1014928" y="152519"/>
                </a:lnTo>
                <a:lnTo>
                  <a:pt x="982447" y="139978"/>
                </a:lnTo>
                <a:lnTo>
                  <a:pt x="927475" y="133665"/>
                </a:lnTo>
                <a:lnTo>
                  <a:pt x="874676" y="129299"/>
                </a:lnTo>
                <a:lnTo>
                  <a:pt x="818926" y="123107"/>
                </a:lnTo>
                <a:lnTo>
                  <a:pt x="758824" y="114648"/>
                </a:lnTo>
                <a:lnTo>
                  <a:pt x="708992" y="112119"/>
                </a:lnTo>
                <a:lnTo>
                  <a:pt x="658353" y="111370"/>
                </a:lnTo>
                <a:lnTo>
                  <a:pt x="598727" y="107997"/>
                </a:lnTo>
                <a:lnTo>
                  <a:pt x="541889" y="102001"/>
                </a:lnTo>
                <a:lnTo>
                  <a:pt x="486772" y="99647"/>
                </a:lnTo>
                <a:lnTo>
                  <a:pt x="463096" y="95066"/>
                </a:lnTo>
                <a:lnTo>
                  <a:pt x="460058" y="93376"/>
                </a:lnTo>
                <a:lnTo>
                  <a:pt x="462713" y="92250"/>
                </a:lnTo>
                <a:lnTo>
                  <a:pt x="526171" y="81862"/>
                </a:lnTo>
                <a:lnTo>
                  <a:pt x="573118" y="80178"/>
                </a:lnTo>
                <a:lnTo>
                  <a:pt x="628362" y="79679"/>
                </a:lnTo>
                <a:lnTo>
                  <a:pt x="678656" y="79531"/>
                </a:lnTo>
                <a:lnTo>
                  <a:pt x="726313" y="79487"/>
                </a:lnTo>
                <a:lnTo>
                  <a:pt x="789230" y="79472"/>
                </a:lnTo>
                <a:lnTo>
                  <a:pt x="838105" y="79470"/>
                </a:lnTo>
                <a:lnTo>
                  <a:pt x="899786" y="79469"/>
                </a:lnTo>
                <a:lnTo>
                  <a:pt x="948721" y="79469"/>
                </a:lnTo>
                <a:lnTo>
                  <a:pt x="985187" y="78299"/>
                </a:lnTo>
                <a:lnTo>
                  <a:pt x="985934" y="76349"/>
                </a:lnTo>
                <a:lnTo>
                  <a:pt x="982922" y="73879"/>
                </a:lnTo>
                <a:lnTo>
                  <a:pt x="923547" y="69591"/>
                </a:lnTo>
                <a:lnTo>
                  <a:pt x="873553" y="63479"/>
                </a:lnTo>
                <a:lnTo>
                  <a:pt x="814241" y="58243"/>
                </a:lnTo>
                <a:lnTo>
                  <a:pt x="753133" y="47156"/>
                </a:lnTo>
                <a:lnTo>
                  <a:pt x="690673" y="39291"/>
                </a:lnTo>
                <a:lnTo>
                  <a:pt x="633274" y="30501"/>
                </a:lnTo>
                <a:lnTo>
                  <a:pt x="579996" y="24432"/>
                </a:lnTo>
                <a:lnTo>
                  <a:pt x="529741" y="17904"/>
                </a:lnTo>
                <a:lnTo>
                  <a:pt x="474753" y="16615"/>
                </a:lnTo>
                <a:lnTo>
                  <a:pt x="418831" y="16360"/>
                </a:lnTo>
                <a:lnTo>
                  <a:pt x="398975" y="17495"/>
                </a:lnTo>
                <a:lnTo>
                  <a:pt x="398594" y="19435"/>
                </a:lnTo>
                <a:lnTo>
                  <a:pt x="407529" y="24711"/>
                </a:lnTo>
                <a:lnTo>
                  <a:pt x="433460" y="33089"/>
                </a:lnTo>
                <a:lnTo>
                  <a:pt x="483551" y="36512"/>
                </a:lnTo>
                <a:lnTo>
                  <a:pt x="545209" y="45649"/>
                </a:lnTo>
                <a:lnTo>
                  <a:pt x="598562" y="55544"/>
                </a:lnTo>
                <a:lnTo>
                  <a:pt x="654161" y="63434"/>
                </a:lnTo>
                <a:lnTo>
                  <a:pt x="710203" y="69022"/>
                </a:lnTo>
                <a:lnTo>
                  <a:pt x="769453" y="77059"/>
                </a:lnTo>
                <a:lnTo>
                  <a:pt x="831547" y="78993"/>
                </a:lnTo>
                <a:lnTo>
                  <a:pt x="869100" y="73738"/>
                </a:lnTo>
                <a:lnTo>
                  <a:pt x="873448" y="70969"/>
                </a:lnTo>
                <a:lnTo>
                  <a:pt x="872836" y="67953"/>
                </a:lnTo>
                <a:lnTo>
                  <a:pt x="846638" y="49118"/>
                </a:lnTo>
                <a:lnTo>
                  <a:pt x="812221" y="40840"/>
                </a:lnTo>
                <a:lnTo>
                  <a:pt x="759839" y="36873"/>
                </a:lnTo>
                <a:lnTo>
                  <a:pt x="698100" y="28380"/>
                </a:lnTo>
                <a:lnTo>
                  <a:pt x="637587" y="18698"/>
                </a:lnTo>
                <a:lnTo>
                  <a:pt x="583360" y="16772"/>
                </a:lnTo>
                <a:lnTo>
                  <a:pt x="521915" y="24693"/>
                </a:lnTo>
                <a:lnTo>
                  <a:pt x="467575" y="26405"/>
                </a:lnTo>
                <a:lnTo>
                  <a:pt x="411781" y="26743"/>
                </a:lnTo>
                <a:lnTo>
                  <a:pt x="358819" y="23690"/>
                </a:lnTo>
                <a:lnTo>
                  <a:pt x="336038" y="20753"/>
                </a:lnTo>
                <a:lnTo>
                  <a:pt x="276610" y="25795"/>
                </a:lnTo>
                <a:lnTo>
                  <a:pt x="216401" y="38143"/>
                </a:lnTo>
                <a:lnTo>
                  <a:pt x="162211" y="45959"/>
                </a:lnTo>
                <a:lnTo>
                  <a:pt x="106447" y="47503"/>
                </a:lnTo>
                <a:lnTo>
                  <a:pt x="53491" y="44688"/>
                </a:lnTo>
                <a:lnTo>
                  <a:pt x="8889" y="33214"/>
                </a:lnTo>
                <a:lnTo>
                  <a:pt x="5175" y="33424"/>
                </a:lnTo>
                <a:lnTo>
                  <a:pt x="6209" y="35904"/>
                </a:lnTo>
                <a:lnTo>
                  <a:pt x="69472" y="90233"/>
                </a:lnTo>
                <a:lnTo>
                  <a:pt x="127523" y="146158"/>
                </a:lnTo>
                <a:lnTo>
                  <a:pt x="190768" y="209320"/>
                </a:lnTo>
                <a:lnTo>
                  <a:pt x="253942" y="272491"/>
                </a:lnTo>
                <a:lnTo>
                  <a:pt x="276168" y="292378"/>
                </a:lnTo>
                <a:lnTo>
                  <a:pt x="324748" y="313989"/>
                </a:lnTo>
                <a:lnTo>
                  <a:pt x="374773" y="320116"/>
                </a:lnTo>
                <a:lnTo>
                  <a:pt x="429715" y="321326"/>
                </a:lnTo>
                <a:lnTo>
                  <a:pt x="485627" y="321565"/>
                </a:lnTo>
                <a:lnTo>
                  <a:pt x="540562" y="320442"/>
                </a:lnTo>
                <a:lnTo>
                  <a:pt x="602847" y="312558"/>
                </a:lnTo>
                <a:lnTo>
                  <a:pt x="657823" y="311384"/>
                </a:lnTo>
                <a:lnTo>
                  <a:pt x="713743" y="311153"/>
                </a:lnTo>
                <a:lnTo>
                  <a:pt x="769849" y="316696"/>
                </a:lnTo>
                <a:lnTo>
                  <a:pt x="827162" y="320651"/>
                </a:lnTo>
                <a:lnTo>
                  <a:pt x="876510" y="321336"/>
                </a:lnTo>
                <a:lnTo>
                  <a:pt x="927006" y="321539"/>
                </a:lnTo>
                <a:lnTo>
                  <a:pt x="962765" y="321599"/>
                </a:lnTo>
                <a:lnTo>
                  <a:pt x="926178" y="316032"/>
                </a:lnTo>
                <a:lnTo>
                  <a:pt x="865628" y="303412"/>
                </a:lnTo>
                <a:lnTo>
                  <a:pt x="811420" y="295540"/>
                </a:lnTo>
                <a:lnTo>
                  <a:pt x="755001" y="291125"/>
                </a:lnTo>
                <a:lnTo>
                  <a:pt x="695252" y="290361"/>
                </a:lnTo>
                <a:lnTo>
                  <a:pt x="642843" y="288964"/>
                </a:lnTo>
                <a:lnTo>
                  <a:pt x="599922" y="284492"/>
                </a:lnTo>
                <a:lnTo>
                  <a:pt x="553550" y="281724"/>
                </a:lnTo>
                <a:lnTo>
                  <a:pt x="493883" y="277047"/>
                </a:lnTo>
                <a:lnTo>
                  <a:pt x="431102" y="270575"/>
                </a:lnTo>
                <a:lnTo>
                  <a:pt x="370781" y="260891"/>
                </a:lnTo>
                <a:lnTo>
                  <a:pt x="336134" y="253456"/>
                </a:lnTo>
                <a:lnTo>
                  <a:pt x="335642" y="253952"/>
                </a:lnTo>
                <a:lnTo>
                  <a:pt x="338824" y="255452"/>
                </a:lnTo>
                <a:lnTo>
                  <a:pt x="388298" y="257860"/>
                </a:lnTo>
                <a:lnTo>
                  <a:pt x="446739" y="257108"/>
                </a:lnTo>
                <a:lnTo>
                  <a:pt x="506537" y="250085"/>
                </a:lnTo>
                <a:lnTo>
                  <a:pt x="556772" y="245445"/>
                </a:lnTo>
                <a:lnTo>
                  <a:pt x="605582" y="239781"/>
                </a:lnTo>
                <a:lnTo>
                  <a:pt x="655919" y="238103"/>
                </a:lnTo>
                <a:lnTo>
                  <a:pt x="709048" y="237605"/>
                </a:lnTo>
                <a:lnTo>
                  <a:pt x="757545" y="234339"/>
                </a:lnTo>
                <a:lnTo>
                  <a:pt x="808959" y="229081"/>
                </a:lnTo>
                <a:lnTo>
                  <a:pt x="858119" y="227524"/>
                </a:lnTo>
                <a:lnTo>
                  <a:pt x="916651" y="226997"/>
                </a:lnTo>
                <a:lnTo>
                  <a:pt x="975613" y="234129"/>
                </a:lnTo>
                <a:lnTo>
                  <a:pt x="1012592" y="235944"/>
                </a:lnTo>
                <a:lnTo>
                  <a:pt x="1022921" y="234088"/>
                </a:lnTo>
                <a:lnTo>
                  <a:pt x="1027467" y="230512"/>
                </a:lnTo>
                <a:lnTo>
                  <a:pt x="1028158" y="225787"/>
                </a:lnTo>
                <a:lnTo>
                  <a:pt x="1021600" y="221468"/>
                </a:lnTo>
                <a:lnTo>
                  <a:pt x="966881" y="209250"/>
                </a:lnTo>
                <a:lnTo>
                  <a:pt x="910319" y="200901"/>
                </a:lnTo>
                <a:lnTo>
                  <a:pt x="852916" y="195222"/>
                </a:lnTo>
                <a:lnTo>
                  <a:pt x="803553" y="188375"/>
                </a:lnTo>
                <a:lnTo>
                  <a:pt x="751881" y="185826"/>
                </a:lnTo>
                <a:lnTo>
                  <a:pt x="699527" y="183902"/>
                </a:lnTo>
                <a:lnTo>
                  <a:pt x="648139" y="177612"/>
                </a:lnTo>
                <a:lnTo>
                  <a:pt x="585141" y="174894"/>
                </a:lnTo>
                <a:lnTo>
                  <a:pt x="522308" y="174357"/>
                </a:lnTo>
                <a:lnTo>
                  <a:pt x="464836" y="174251"/>
                </a:lnTo>
                <a:lnTo>
                  <a:pt x="411543" y="171111"/>
                </a:lnTo>
                <a:lnTo>
                  <a:pt x="361285" y="165161"/>
                </a:lnTo>
                <a:lnTo>
                  <a:pt x="299062" y="163986"/>
                </a:lnTo>
                <a:lnTo>
                  <a:pt x="265361" y="163782"/>
                </a:lnTo>
                <a:lnTo>
                  <a:pt x="315756" y="163708"/>
                </a:lnTo>
                <a:lnTo>
                  <a:pt x="378790" y="155365"/>
                </a:lnTo>
                <a:lnTo>
                  <a:pt x="433324" y="153602"/>
                </a:lnTo>
                <a:lnTo>
                  <a:pt x="489157" y="153254"/>
                </a:lnTo>
                <a:lnTo>
                  <a:pt x="548365" y="153185"/>
                </a:lnTo>
                <a:lnTo>
                  <a:pt x="598801" y="153173"/>
                </a:lnTo>
                <a:lnTo>
                  <a:pt x="647671" y="150050"/>
                </a:lnTo>
                <a:lnTo>
                  <a:pt x="691786" y="147955"/>
                </a:lnTo>
                <a:lnTo>
                  <a:pt x="748614" y="152138"/>
                </a:lnTo>
                <a:lnTo>
                  <a:pt x="802024" y="147274"/>
                </a:lnTo>
                <a:lnTo>
                  <a:pt x="857737" y="149621"/>
                </a:lnTo>
                <a:lnTo>
                  <a:pt x="880654" y="146522"/>
                </a:lnTo>
                <a:lnTo>
                  <a:pt x="882320" y="142888"/>
                </a:lnTo>
                <a:lnTo>
                  <a:pt x="877581" y="138126"/>
                </a:lnTo>
                <a:lnTo>
                  <a:pt x="855548" y="127765"/>
                </a:lnTo>
                <a:lnTo>
                  <a:pt x="806022" y="115356"/>
                </a:lnTo>
                <a:lnTo>
                  <a:pt x="757162" y="105440"/>
                </a:lnTo>
                <a:lnTo>
                  <a:pt x="695892" y="100812"/>
                </a:lnTo>
                <a:lnTo>
                  <a:pt x="645373" y="93721"/>
                </a:lnTo>
                <a:lnTo>
                  <a:pt x="595049" y="89931"/>
                </a:lnTo>
                <a:lnTo>
                  <a:pt x="535530" y="81882"/>
                </a:lnTo>
                <a:lnTo>
                  <a:pt x="478713" y="79945"/>
                </a:lnTo>
                <a:lnTo>
                  <a:pt x="430895" y="74021"/>
                </a:lnTo>
                <a:lnTo>
                  <a:pt x="370740" y="71114"/>
                </a:lnTo>
                <a:lnTo>
                  <a:pt x="316917" y="74352"/>
                </a:lnTo>
                <a:lnTo>
                  <a:pt x="255376" y="70009"/>
                </a:lnTo>
                <a:lnTo>
                  <a:pt x="201799" y="69151"/>
                </a:lnTo>
                <a:lnTo>
                  <a:pt x="249186" y="70128"/>
                </a:lnTo>
                <a:lnTo>
                  <a:pt x="298539" y="77277"/>
                </a:lnTo>
                <a:lnTo>
                  <a:pt x="358331" y="84625"/>
                </a:lnTo>
                <a:lnTo>
                  <a:pt x="412253" y="88406"/>
                </a:lnTo>
                <a:lnTo>
                  <a:pt x="461506" y="95115"/>
                </a:lnTo>
                <a:lnTo>
                  <a:pt x="518900" y="100627"/>
                </a:lnTo>
                <a:lnTo>
                  <a:pt x="581710" y="109450"/>
                </a:lnTo>
                <a:lnTo>
                  <a:pt x="642364" y="119176"/>
                </a:lnTo>
                <a:lnTo>
                  <a:pt x="692164" y="123989"/>
                </a:lnTo>
                <a:lnTo>
                  <a:pt x="755662" y="132824"/>
                </a:lnTo>
                <a:lnTo>
                  <a:pt x="812691" y="142851"/>
                </a:lnTo>
                <a:lnTo>
                  <a:pt x="865463" y="153230"/>
                </a:lnTo>
                <a:lnTo>
                  <a:pt x="916195" y="163715"/>
                </a:lnTo>
                <a:lnTo>
                  <a:pt x="975956" y="177738"/>
                </a:lnTo>
                <a:lnTo>
                  <a:pt x="1038559" y="203616"/>
                </a:lnTo>
                <a:lnTo>
                  <a:pt x="1081885" y="219415"/>
                </a:lnTo>
                <a:lnTo>
                  <a:pt x="1083154" y="220729"/>
                </a:lnTo>
                <a:lnTo>
                  <a:pt x="1027840" y="208473"/>
                </a:lnTo>
                <a:lnTo>
                  <a:pt x="972750" y="195115"/>
                </a:lnTo>
                <a:lnTo>
                  <a:pt x="911478" y="181211"/>
                </a:lnTo>
                <a:lnTo>
                  <a:pt x="854315" y="175605"/>
                </a:lnTo>
                <a:lnTo>
                  <a:pt x="826100" y="174838"/>
                </a:lnTo>
                <a:lnTo>
                  <a:pt x="821384" y="175804"/>
                </a:lnTo>
                <a:lnTo>
                  <a:pt x="822919" y="177617"/>
                </a:lnTo>
                <a:lnTo>
                  <a:pt x="872567" y="192219"/>
                </a:lnTo>
                <a:lnTo>
                  <a:pt x="930120" y="205899"/>
                </a:lnTo>
                <a:lnTo>
                  <a:pt x="981566" y="219866"/>
                </a:lnTo>
                <a:lnTo>
                  <a:pt x="1042855" y="226654"/>
                </a:lnTo>
                <a:lnTo>
                  <a:pt x="1094302" y="238047"/>
                </a:lnTo>
                <a:lnTo>
                  <a:pt x="1155876" y="253859"/>
                </a:lnTo>
                <a:lnTo>
                  <a:pt x="1194355" y="259432"/>
                </a:lnTo>
                <a:lnTo>
                  <a:pt x="1217435" y="269026"/>
                </a:lnTo>
                <a:lnTo>
                  <a:pt x="1220315" y="272521"/>
                </a:lnTo>
                <a:lnTo>
                  <a:pt x="1217554" y="274851"/>
                </a:lnTo>
                <a:lnTo>
                  <a:pt x="1211035" y="276404"/>
                </a:lnTo>
                <a:lnTo>
                  <a:pt x="1168120" y="270491"/>
                </a:lnTo>
                <a:lnTo>
                  <a:pt x="1118396" y="261178"/>
                </a:lnTo>
                <a:lnTo>
                  <a:pt x="1069906" y="259260"/>
                </a:lnTo>
                <a:lnTo>
                  <a:pt x="1018494" y="258692"/>
                </a:lnTo>
                <a:lnTo>
                  <a:pt x="1001120" y="258613"/>
                </a:lnTo>
                <a:lnTo>
                  <a:pt x="991876" y="260899"/>
                </a:lnTo>
                <a:lnTo>
                  <a:pt x="988053" y="264763"/>
                </a:lnTo>
                <a:lnTo>
                  <a:pt x="987844" y="269679"/>
                </a:lnTo>
                <a:lnTo>
                  <a:pt x="992385" y="274126"/>
                </a:lnTo>
                <a:lnTo>
                  <a:pt x="1009907" y="282186"/>
                </a:lnTo>
                <a:lnTo>
                  <a:pt x="1072767" y="292124"/>
                </a:lnTo>
                <a:lnTo>
                  <a:pt x="1133616" y="304488"/>
                </a:lnTo>
                <a:lnTo>
                  <a:pt x="1184640" y="314727"/>
                </a:lnTo>
                <a:lnTo>
                  <a:pt x="1236519" y="320262"/>
                </a:lnTo>
                <a:lnTo>
                  <a:pt x="1235377" y="320716"/>
                </a:lnTo>
                <a:lnTo>
                  <a:pt x="1180346" y="321504"/>
                </a:lnTo>
                <a:lnTo>
                  <a:pt x="1124276" y="321600"/>
                </a:lnTo>
                <a:lnTo>
                  <a:pt x="1062552" y="321619"/>
                </a:lnTo>
                <a:lnTo>
                  <a:pt x="1002440" y="321623"/>
                </a:lnTo>
                <a:lnTo>
                  <a:pt x="968998" y="321624"/>
                </a:lnTo>
                <a:lnTo>
                  <a:pt x="1031749" y="321624"/>
                </a:lnTo>
                <a:lnTo>
                  <a:pt x="1091616" y="327690"/>
                </a:lnTo>
                <a:lnTo>
                  <a:pt x="1150799" y="322654"/>
                </a:lnTo>
                <a:lnTo>
                  <a:pt x="1205398" y="321827"/>
                </a:lnTo>
                <a:lnTo>
                  <a:pt x="1261243" y="321664"/>
                </a:lnTo>
                <a:lnTo>
                  <a:pt x="1315943" y="327695"/>
                </a:lnTo>
                <a:lnTo>
                  <a:pt x="1315233" y="326841"/>
                </a:lnTo>
                <a:lnTo>
                  <a:pt x="1260018" y="307275"/>
                </a:lnTo>
                <a:lnTo>
                  <a:pt x="1256892" y="307379"/>
                </a:lnTo>
                <a:lnTo>
                  <a:pt x="1258317" y="309788"/>
                </a:lnTo>
                <a:lnTo>
                  <a:pt x="1269260" y="317533"/>
                </a:lnTo>
                <a:lnTo>
                  <a:pt x="1325049" y="339121"/>
                </a:lnTo>
                <a:lnTo>
                  <a:pt x="1345712" y="346168"/>
                </a:lnTo>
                <a:lnTo>
                  <a:pt x="1350286" y="346175"/>
                </a:lnTo>
                <a:lnTo>
                  <a:pt x="1350995" y="343841"/>
                </a:lnTo>
                <a:lnTo>
                  <a:pt x="1345545" y="335008"/>
                </a:lnTo>
                <a:lnTo>
                  <a:pt x="1287895" y="275892"/>
                </a:lnTo>
                <a:lnTo>
                  <a:pt x="1230222" y="226861"/>
                </a:lnTo>
                <a:lnTo>
                  <a:pt x="1173455" y="170715"/>
                </a:lnTo>
                <a:lnTo>
                  <a:pt x="1117279" y="114564"/>
                </a:lnTo>
                <a:lnTo>
                  <a:pt x="1075165" y="63385"/>
                </a:lnTo>
                <a:lnTo>
                  <a:pt x="1071655" y="62897"/>
                </a:lnTo>
                <a:lnTo>
                  <a:pt x="1070485" y="67251"/>
                </a:lnTo>
                <a:lnTo>
                  <a:pt x="1070875" y="74833"/>
                </a:lnTo>
                <a:lnTo>
                  <a:pt x="1080667" y="89497"/>
                </a:lnTo>
                <a:lnTo>
                  <a:pt x="1095548" y="106152"/>
                </a:lnTo>
                <a:lnTo>
                  <a:pt x="1138276" y="166405"/>
                </a:lnTo>
                <a:lnTo>
                  <a:pt x="1180444" y="225935"/>
                </a:lnTo>
                <a:lnTo>
                  <a:pt x="1215544" y="264887"/>
                </a:lnTo>
                <a:lnTo>
                  <a:pt x="1215544" y="268592"/>
                </a:lnTo>
                <a:lnTo>
                  <a:pt x="1210865" y="269892"/>
                </a:lnTo>
                <a:lnTo>
                  <a:pt x="1193188" y="267046"/>
                </a:lnTo>
                <a:lnTo>
                  <a:pt x="1130221" y="245315"/>
                </a:lnTo>
                <a:lnTo>
                  <a:pt x="1072435" y="226986"/>
                </a:lnTo>
                <a:lnTo>
                  <a:pt x="1019115" y="209336"/>
                </a:lnTo>
                <a:lnTo>
                  <a:pt x="994476" y="201136"/>
                </a:lnTo>
                <a:lnTo>
                  <a:pt x="1056287" y="225220"/>
                </a:lnTo>
                <a:lnTo>
                  <a:pt x="1104926" y="233788"/>
                </a:lnTo>
                <a:lnTo>
                  <a:pt x="1121911" y="234991"/>
                </a:lnTo>
                <a:lnTo>
                  <a:pt x="1130895" y="232283"/>
                </a:lnTo>
                <a:lnTo>
                  <a:pt x="1134545" y="226969"/>
                </a:lnTo>
                <a:lnTo>
                  <a:pt x="1134639" y="219916"/>
                </a:lnTo>
                <a:lnTo>
                  <a:pt x="1128504" y="205840"/>
                </a:lnTo>
                <a:lnTo>
                  <a:pt x="1116808" y="191786"/>
                </a:lnTo>
                <a:lnTo>
                  <a:pt x="1060469" y="150830"/>
                </a:lnTo>
                <a:lnTo>
                  <a:pt x="1037535" y="140517"/>
                </a:lnTo>
                <a:lnTo>
                  <a:pt x="1098305" y="181846"/>
                </a:lnTo>
                <a:lnTo>
                  <a:pt x="1146091" y="204965"/>
                </a:lnTo>
                <a:lnTo>
                  <a:pt x="1187614" y="219682"/>
                </a:lnTo>
                <a:lnTo>
                  <a:pt x="1208590" y="220554"/>
                </a:lnTo>
                <a:lnTo>
                  <a:pt x="1219097" y="219149"/>
                </a:lnTo>
                <a:lnTo>
                  <a:pt x="1224931" y="214703"/>
                </a:lnTo>
                <a:lnTo>
                  <a:pt x="1227651" y="208229"/>
                </a:lnTo>
                <a:lnTo>
                  <a:pt x="1227554" y="191678"/>
                </a:lnTo>
                <a:lnTo>
                  <a:pt x="1223611" y="172623"/>
                </a:lnTo>
                <a:lnTo>
                  <a:pt x="1209226" y="147754"/>
                </a:lnTo>
                <a:lnTo>
                  <a:pt x="1155773" y="90060"/>
                </a:lnTo>
                <a:lnTo>
                  <a:pt x="1092709" y="26828"/>
                </a:lnTo>
                <a:lnTo>
                  <a:pt x="1085691" y="19808"/>
                </a:lnTo>
                <a:lnTo>
                  <a:pt x="1077503" y="16298"/>
                </a:lnTo>
                <a:lnTo>
                  <a:pt x="1059046" y="15518"/>
                </a:lnTo>
                <a:lnTo>
                  <a:pt x="1005091" y="24528"/>
                </a:lnTo>
                <a:lnTo>
                  <a:pt x="946252" y="32589"/>
                </a:lnTo>
                <a:lnTo>
                  <a:pt x="903384" y="31431"/>
                </a:lnTo>
                <a:lnTo>
                  <a:pt x="842175" y="36574"/>
                </a:lnTo>
                <a:lnTo>
                  <a:pt x="787116" y="37200"/>
                </a:lnTo>
                <a:lnTo>
                  <a:pt x="731180" y="37324"/>
                </a:lnTo>
                <a:lnTo>
                  <a:pt x="675071" y="37349"/>
                </a:lnTo>
                <a:lnTo>
                  <a:pt x="618927" y="37353"/>
                </a:lnTo>
                <a:lnTo>
                  <a:pt x="558098" y="37354"/>
                </a:lnTo>
                <a:lnTo>
                  <a:pt x="621120" y="37355"/>
                </a:lnTo>
                <a:lnTo>
                  <a:pt x="681103" y="37355"/>
                </a:lnTo>
                <a:lnTo>
                  <a:pt x="740872" y="30119"/>
                </a:lnTo>
                <a:lnTo>
                  <a:pt x="797738" y="27477"/>
                </a:lnTo>
                <a:lnTo>
                  <a:pt x="854031" y="21365"/>
                </a:lnTo>
                <a:lnTo>
                  <a:pt x="910211" y="17298"/>
                </a:lnTo>
                <a:lnTo>
                  <a:pt x="963249" y="13376"/>
                </a:lnTo>
                <a:lnTo>
                  <a:pt x="1024667" y="5601"/>
                </a:lnTo>
                <a:lnTo>
                  <a:pt x="1045775" y="0"/>
                </a:lnTo>
                <a:lnTo>
                  <a:pt x="1005042" y="12344"/>
                </a:lnTo>
                <a:lnTo>
                  <a:pt x="954468" y="15517"/>
                </a:lnTo>
                <a:lnTo>
                  <a:pt x="899418" y="16143"/>
                </a:lnTo>
                <a:lnTo>
                  <a:pt x="843484" y="16267"/>
                </a:lnTo>
                <a:lnTo>
                  <a:pt x="787375" y="16291"/>
                </a:lnTo>
                <a:lnTo>
                  <a:pt x="731231" y="16296"/>
                </a:lnTo>
                <a:lnTo>
                  <a:pt x="675081" y="16297"/>
                </a:lnTo>
                <a:lnTo>
                  <a:pt x="618929" y="16297"/>
                </a:lnTo>
                <a:lnTo>
                  <a:pt x="562777" y="16297"/>
                </a:lnTo>
                <a:lnTo>
                  <a:pt x="504040" y="11084"/>
                </a:lnTo>
                <a:lnTo>
                  <a:pt x="482470" y="12811"/>
                </a:lnTo>
                <a:lnTo>
                  <a:pt x="423882" y="6927"/>
                </a:lnTo>
                <a:lnTo>
                  <a:pt x="370525" y="7168"/>
                </a:lnTo>
                <a:lnTo>
                  <a:pt x="347090" y="11460"/>
                </a:lnTo>
                <a:lnTo>
                  <a:pt x="342947" y="16582"/>
                </a:lnTo>
                <a:lnTo>
                  <a:pt x="343694" y="23506"/>
                </a:lnTo>
                <a:lnTo>
                  <a:pt x="347702" y="31632"/>
                </a:lnTo>
                <a:lnTo>
                  <a:pt x="356222" y="37049"/>
                </a:lnTo>
                <a:lnTo>
                  <a:pt x="408806" y="48863"/>
                </a:lnTo>
                <a:lnTo>
                  <a:pt x="464600" y="62114"/>
                </a:lnTo>
                <a:lnTo>
                  <a:pt x="521851" y="75997"/>
                </a:lnTo>
                <a:lnTo>
                  <a:pt x="585152" y="86885"/>
                </a:lnTo>
                <a:lnTo>
                  <a:pt x="643063" y="94972"/>
                </a:lnTo>
                <a:lnTo>
                  <a:pt x="698393" y="100598"/>
                </a:lnTo>
                <a:lnTo>
                  <a:pt x="760761" y="115035"/>
                </a:lnTo>
                <a:lnTo>
                  <a:pt x="821814" y="121459"/>
                </a:lnTo>
                <a:lnTo>
                  <a:pt x="873215" y="129660"/>
                </a:lnTo>
                <a:lnTo>
                  <a:pt x="928082" y="131627"/>
                </a:lnTo>
                <a:lnTo>
                  <a:pt x="989664" y="123714"/>
                </a:lnTo>
                <a:lnTo>
                  <a:pt x="1044020" y="122003"/>
                </a:lnTo>
                <a:lnTo>
                  <a:pt x="1091629" y="120496"/>
                </a:lnTo>
                <a:lnTo>
                  <a:pt x="1091990" y="118518"/>
                </a:lnTo>
                <a:lnTo>
                  <a:pt x="1088721" y="116030"/>
                </a:lnTo>
                <a:lnTo>
                  <a:pt x="1034114" y="108590"/>
                </a:lnTo>
                <a:lnTo>
                  <a:pt x="974292" y="102118"/>
                </a:lnTo>
                <a:lnTo>
                  <a:pt x="932840" y="94774"/>
                </a:lnTo>
                <a:lnTo>
                  <a:pt x="933488" y="95522"/>
                </a:lnTo>
                <a:lnTo>
                  <a:pt x="988584" y="114887"/>
                </a:lnTo>
                <a:lnTo>
                  <a:pt x="1043341" y="132154"/>
                </a:lnTo>
                <a:lnTo>
                  <a:pt x="1091278" y="146157"/>
                </a:lnTo>
                <a:lnTo>
                  <a:pt x="1095266" y="149664"/>
                </a:lnTo>
                <a:lnTo>
                  <a:pt x="1094414" y="153172"/>
                </a:lnTo>
                <a:lnTo>
                  <a:pt x="1090337" y="156680"/>
                </a:lnTo>
                <a:lnTo>
                  <a:pt x="1062243" y="161618"/>
                </a:lnTo>
                <a:lnTo>
                  <a:pt x="1009657" y="163286"/>
                </a:lnTo>
                <a:lnTo>
                  <a:pt x="947278" y="163615"/>
                </a:lnTo>
                <a:lnTo>
                  <a:pt x="895138" y="169270"/>
                </a:lnTo>
                <a:lnTo>
                  <a:pt x="890806" y="173261"/>
                </a:lnTo>
                <a:lnTo>
                  <a:pt x="891428" y="178262"/>
                </a:lnTo>
                <a:lnTo>
                  <a:pt x="895352" y="183935"/>
                </a:lnTo>
                <a:lnTo>
                  <a:pt x="909070" y="193358"/>
                </a:lnTo>
                <a:lnTo>
                  <a:pt x="966885" y="216170"/>
                </a:lnTo>
                <a:lnTo>
                  <a:pt x="1029586" y="237381"/>
                </a:lnTo>
                <a:lnTo>
                  <a:pt x="1040099" y="240896"/>
                </a:lnTo>
                <a:lnTo>
                  <a:pt x="1043599" y="244408"/>
                </a:lnTo>
                <a:lnTo>
                  <a:pt x="1042422" y="247920"/>
                </a:lnTo>
                <a:lnTo>
                  <a:pt x="1038129" y="251431"/>
                </a:lnTo>
                <a:lnTo>
                  <a:pt x="989210" y="265471"/>
                </a:lnTo>
                <a:lnTo>
                  <a:pt x="926341" y="276390"/>
                </a:lnTo>
                <a:lnTo>
                  <a:pt x="905296" y="279293"/>
                </a:lnTo>
                <a:lnTo>
                  <a:pt x="904596" y="281705"/>
                </a:lnTo>
                <a:lnTo>
                  <a:pt x="907640" y="284483"/>
                </a:lnTo>
                <a:lnTo>
                  <a:pt x="963951" y="292427"/>
                </a:lnTo>
                <a:lnTo>
                  <a:pt x="975285" y="295140"/>
                </a:lnTo>
                <a:lnTo>
                  <a:pt x="978163" y="296949"/>
                </a:lnTo>
                <a:lnTo>
                  <a:pt x="975401" y="298155"/>
                </a:lnTo>
                <a:lnTo>
                  <a:pt x="924795" y="301419"/>
                </a:lnTo>
                <a:lnTo>
                  <a:pt x="894130" y="306539"/>
                </a:lnTo>
                <a:lnTo>
                  <a:pt x="901898" y="304001"/>
                </a:lnTo>
                <a:lnTo>
                  <a:pt x="932579" y="301584"/>
                </a:lnTo>
                <a:lnTo>
                  <a:pt x="935654" y="300075"/>
                </a:lnTo>
                <a:lnTo>
                  <a:pt x="933024" y="297899"/>
                </a:lnTo>
                <a:lnTo>
                  <a:pt x="895182" y="286002"/>
                </a:lnTo>
                <a:lnTo>
                  <a:pt x="836582" y="279623"/>
                </a:lnTo>
                <a:lnTo>
                  <a:pt x="777790" y="265025"/>
                </a:lnTo>
                <a:lnTo>
                  <a:pt x="716004" y="256199"/>
                </a:lnTo>
                <a:lnTo>
                  <a:pt x="666440" y="243970"/>
                </a:lnTo>
                <a:lnTo>
                  <a:pt x="604355" y="237525"/>
                </a:lnTo>
                <a:lnTo>
                  <a:pt x="545817" y="226200"/>
                </a:lnTo>
                <a:lnTo>
                  <a:pt x="489194" y="212698"/>
                </a:lnTo>
                <a:lnTo>
                  <a:pt x="434119" y="197596"/>
                </a:lnTo>
                <a:lnTo>
                  <a:pt x="371804" y="172176"/>
                </a:lnTo>
                <a:lnTo>
                  <a:pt x="314335" y="153360"/>
                </a:lnTo>
                <a:lnTo>
                  <a:pt x="279115" y="145816"/>
                </a:lnTo>
                <a:lnTo>
                  <a:pt x="266045" y="144757"/>
                </a:lnTo>
                <a:lnTo>
                  <a:pt x="259671" y="146391"/>
                </a:lnTo>
                <a:lnTo>
                  <a:pt x="257761" y="149820"/>
                </a:lnTo>
                <a:lnTo>
                  <a:pt x="258827" y="154445"/>
                </a:lnTo>
                <a:lnTo>
                  <a:pt x="263048" y="158699"/>
                </a:lnTo>
                <a:lnTo>
                  <a:pt x="321946" y="188349"/>
                </a:lnTo>
                <a:lnTo>
                  <a:pt x="382075" y="214458"/>
                </a:lnTo>
                <a:lnTo>
                  <a:pt x="421365" y="236548"/>
                </a:lnTo>
                <a:lnTo>
                  <a:pt x="410263" y="228436"/>
                </a:lnTo>
                <a:lnTo>
                  <a:pt x="383577" y="212384"/>
                </a:lnTo>
                <a:lnTo>
                  <a:pt x="333231" y="195887"/>
                </a:lnTo>
                <a:lnTo>
                  <a:pt x="273857" y="174088"/>
                </a:lnTo>
                <a:lnTo>
                  <a:pt x="264879" y="175303"/>
                </a:lnTo>
                <a:lnTo>
                  <a:pt x="256554" y="178453"/>
                </a:lnTo>
                <a:lnTo>
                  <a:pt x="253344" y="182893"/>
                </a:lnTo>
                <a:lnTo>
                  <a:pt x="253543" y="188193"/>
                </a:lnTo>
                <a:lnTo>
                  <a:pt x="260003" y="200320"/>
                </a:lnTo>
                <a:lnTo>
                  <a:pt x="310330" y="260592"/>
                </a:lnTo>
                <a:lnTo>
                  <a:pt x="331221" y="285083"/>
                </a:lnTo>
                <a:lnTo>
                  <a:pt x="334706" y="286735"/>
                </a:lnTo>
                <a:lnTo>
                  <a:pt x="335861" y="284326"/>
                </a:lnTo>
                <a:lnTo>
                  <a:pt x="335461" y="279211"/>
                </a:lnTo>
                <a:lnTo>
                  <a:pt x="328777" y="267289"/>
                </a:lnTo>
                <a:lnTo>
                  <a:pt x="285183" y="210684"/>
                </a:lnTo>
                <a:lnTo>
                  <a:pt x="225651" y="161437"/>
                </a:lnTo>
                <a:lnTo>
                  <a:pt x="206663" y="151774"/>
                </a:lnTo>
                <a:lnTo>
                  <a:pt x="202535" y="153408"/>
                </a:lnTo>
                <a:lnTo>
                  <a:pt x="202123" y="159177"/>
                </a:lnTo>
                <a:lnTo>
                  <a:pt x="207904" y="176896"/>
                </a:lnTo>
                <a:lnTo>
                  <a:pt x="243993" y="236461"/>
                </a:lnTo>
                <a:lnTo>
                  <a:pt x="268484" y="271223"/>
                </a:lnTo>
                <a:lnTo>
                  <a:pt x="284247" y="298111"/>
                </a:lnTo>
                <a:lnTo>
                  <a:pt x="290523" y="305949"/>
                </a:lnTo>
                <a:lnTo>
                  <a:pt x="293537" y="314684"/>
                </a:lnTo>
                <a:lnTo>
                  <a:pt x="293766" y="333747"/>
                </a:lnTo>
                <a:lnTo>
                  <a:pt x="298039" y="340235"/>
                </a:lnTo>
                <a:lnTo>
                  <a:pt x="305566" y="344560"/>
                </a:lnTo>
                <a:lnTo>
                  <a:pt x="315264" y="347443"/>
                </a:lnTo>
                <a:lnTo>
                  <a:pt x="317050" y="349365"/>
                </a:lnTo>
                <a:lnTo>
                  <a:pt x="313562" y="350646"/>
                </a:lnTo>
                <a:lnTo>
                  <a:pt x="254819" y="352985"/>
                </a:lnTo>
                <a:lnTo>
                  <a:pt x="246337" y="353060"/>
                </a:lnTo>
                <a:lnTo>
                  <a:pt x="239513" y="349600"/>
                </a:lnTo>
                <a:lnTo>
                  <a:pt x="228812" y="336398"/>
                </a:lnTo>
                <a:lnTo>
                  <a:pt x="193066" y="277019"/>
                </a:lnTo>
                <a:lnTo>
                  <a:pt x="148196" y="223808"/>
                </a:lnTo>
                <a:lnTo>
                  <a:pt x="132402" y="197495"/>
                </a:lnTo>
                <a:lnTo>
                  <a:pt x="116024" y="171761"/>
                </a:lnTo>
                <a:lnTo>
                  <a:pt x="100643" y="145029"/>
                </a:lnTo>
                <a:lnTo>
                  <a:pt x="63829" y="97616"/>
                </a:lnTo>
                <a:lnTo>
                  <a:pt x="48133" y="71197"/>
                </a:lnTo>
                <a:lnTo>
                  <a:pt x="1125" y="19939"/>
                </a:lnTo>
                <a:lnTo>
                  <a:pt x="0" y="16386"/>
                </a:lnTo>
                <a:lnTo>
                  <a:pt x="2758" y="15186"/>
                </a:lnTo>
                <a:lnTo>
                  <a:pt x="54874" y="24533"/>
                </a:lnTo>
                <a:lnTo>
                  <a:pt x="107428" y="26373"/>
                </a:lnTo>
                <a:lnTo>
                  <a:pt x="161699" y="27906"/>
                </a:lnTo>
                <a:lnTo>
                  <a:pt x="223843" y="35879"/>
                </a:lnTo>
                <a:lnTo>
                  <a:pt x="284408" y="45493"/>
                </a:lnTo>
                <a:lnTo>
                  <a:pt x="338642" y="47411"/>
                </a:lnTo>
                <a:lnTo>
                  <a:pt x="394415" y="47790"/>
                </a:lnTo>
                <a:lnTo>
                  <a:pt x="450492" y="44745"/>
                </a:lnTo>
                <a:lnTo>
                  <a:pt x="469199" y="40639"/>
                </a:lnTo>
                <a:lnTo>
                  <a:pt x="467636" y="39544"/>
                </a:lnTo>
                <a:lnTo>
                  <a:pt x="414502" y="29214"/>
                </a:lnTo>
                <a:lnTo>
                  <a:pt x="361869" y="27298"/>
                </a:lnTo>
                <a:lnTo>
                  <a:pt x="306413" y="19684"/>
                </a:lnTo>
                <a:lnTo>
                  <a:pt x="250398" y="20086"/>
                </a:lnTo>
                <a:lnTo>
                  <a:pt x="194273" y="25495"/>
                </a:lnTo>
                <a:lnTo>
                  <a:pt x="138127" y="26563"/>
                </a:lnTo>
                <a:lnTo>
                  <a:pt x="81976" y="26826"/>
                </a:lnTo>
              </a:path>
            </a:pathLst>
          </a:custGeom>
          <a:ln w="76200" cap="flat" cmpd="sng" algn="ctr">
            <a:solidFill>
              <a:srgbClr val="FF682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Freeform 300"/>
          <p:cNvSpPr/>
          <p:nvPr/>
        </p:nvSpPr>
        <p:spPr>
          <a:xfrm>
            <a:off x="4752554" y="2093047"/>
            <a:ext cx="764380" cy="190466"/>
          </a:xfrm>
          <a:custGeom>
            <a:avLst/>
            <a:gdLst/>
            <a:ahLst/>
            <a:cxnLst/>
            <a:rect l="0" t="0" r="0" b="0"/>
            <a:pathLst>
              <a:path w="764380" h="190466">
                <a:moveTo>
                  <a:pt x="764379" y="117937"/>
                </a:moveTo>
                <a:lnTo>
                  <a:pt x="726900" y="126270"/>
                </a:lnTo>
                <a:lnTo>
                  <a:pt x="669063" y="135412"/>
                </a:lnTo>
                <a:lnTo>
                  <a:pt x="616176" y="138286"/>
                </a:lnTo>
                <a:lnTo>
                  <a:pt x="560669" y="138854"/>
                </a:lnTo>
                <a:lnTo>
                  <a:pt x="504644" y="138966"/>
                </a:lnTo>
                <a:lnTo>
                  <a:pt x="448517" y="138989"/>
                </a:lnTo>
                <a:lnTo>
                  <a:pt x="392370" y="138993"/>
                </a:lnTo>
                <a:lnTo>
                  <a:pt x="370534" y="132754"/>
                </a:lnTo>
                <a:lnTo>
                  <a:pt x="314381" y="103077"/>
                </a:lnTo>
                <a:lnTo>
                  <a:pt x="264959" y="68696"/>
                </a:lnTo>
                <a:lnTo>
                  <a:pt x="264146" y="64053"/>
                </a:lnTo>
                <a:lnTo>
                  <a:pt x="268283" y="60957"/>
                </a:lnTo>
                <a:lnTo>
                  <a:pt x="299582" y="56600"/>
                </a:lnTo>
                <a:lnTo>
                  <a:pt x="356972" y="55128"/>
                </a:lnTo>
                <a:lnTo>
                  <a:pt x="378978" y="61166"/>
                </a:lnTo>
                <a:lnTo>
                  <a:pt x="388122" y="66052"/>
                </a:lnTo>
                <a:lnTo>
                  <a:pt x="390708" y="70479"/>
                </a:lnTo>
                <a:lnTo>
                  <a:pt x="388923" y="74600"/>
                </a:lnTo>
                <a:lnTo>
                  <a:pt x="351464" y="100445"/>
                </a:lnTo>
                <a:lnTo>
                  <a:pt x="320330" y="112234"/>
                </a:lnTo>
                <a:lnTo>
                  <a:pt x="283158" y="115078"/>
                </a:lnTo>
                <a:lnTo>
                  <a:pt x="227832" y="103061"/>
                </a:lnTo>
                <a:lnTo>
                  <a:pt x="201549" y="87533"/>
                </a:lnTo>
                <a:lnTo>
                  <a:pt x="199646" y="84799"/>
                </a:lnTo>
                <a:lnTo>
                  <a:pt x="201886" y="84147"/>
                </a:lnTo>
                <a:lnTo>
                  <a:pt x="206890" y="84882"/>
                </a:lnTo>
                <a:lnTo>
                  <a:pt x="246818" y="117397"/>
                </a:lnTo>
                <a:lnTo>
                  <a:pt x="254391" y="124596"/>
                </a:lnTo>
                <a:lnTo>
                  <a:pt x="258271" y="132905"/>
                </a:lnTo>
                <a:lnTo>
                  <a:pt x="259462" y="151496"/>
                </a:lnTo>
                <a:lnTo>
                  <a:pt x="255802" y="156687"/>
                </a:lnTo>
                <a:lnTo>
                  <a:pt x="249852" y="158978"/>
                </a:lnTo>
                <a:lnTo>
                  <a:pt x="242376" y="159336"/>
                </a:lnTo>
                <a:lnTo>
                  <a:pt x="227831" y="153494"/>
                </a:lnTo>
                <a:lnTo>
                  <a:pt x="213568" y="141929"/>
                </a:lnTo>
                <a:lnTo>
                  <a:pt x="172459" y="85685"/>
                </a:lnTo>
                <a:lnTo>
                  <a:pt x="162832" y="64998"/>
                </a:lnTo>
                <a:lnTo>
                  <a:pt x="159796" y="62757"/>
                </a:lnTo>
                <a:lnTo>
                  <a:pt x="157773" y="65943"/>
                </a:lnTo>
                <a:lnTo>
                  <a:pt x="156423" y="72746"/>
                </a:lnTo>
                <a:lnTo>
                  <a:pt x="157864" y="79621"/>
                </a:lnTo>
                <a:lnTo>
                  <a:pt x="189800" y="128708"/>
                </a:lnTo>
                <a:lnTo>
                  <a:pt x="203294" y="144561"/>
                </a:lnTo>
                <a:lnTo>
                  <a:pt x="203149" y="148554"/>
                </a:lnTo>
                <a:lnTo>
                  <a:pt x="198373" y="150047"/>
                </a:lnTo>
                <a:lnTo>
                  <a:pt x="190509" y="149872"/>
                </a:lnTo>
                <a:lnTo>
                  <a:pt x="175533" y="143439"/>
                </a:lnTo>
                <a:lnTo>
                  <a:pt x="118660" y="93133"/>
                </a:lnTo>
                <a:lnTo>
                  <a:pt x="61166" y="44224"/>
                </a:lnTo>
                <a:lnTo>
                  <a:pt x="22994" y="10311"/>
                </a:lnTo>
                <a:lnTo>
                  <a:pt x="4375" y="693"/>
                </a:lnTo>
                <a:lnTo>
                  <a:pt x="346" y="0"/>
                </a:lnTo>
                <a:lnTo>
                  <a:pt x="0" y="1878"/>
                </a:lnTo>
                <a:lnTo>
                  <a:pt x="16255" y="21702"/>
                </a:lnTo>
                <a:lnTo>
                  <a:pt x="48062" y="42082"/>
                </a:lnTo>
                <a:lnTo>
                  <a:pt x="97901" y="103610"/>
                </a:lnTo>
                <a:lnTo>
                  <a:pt x="156858" y="160040"/>
                </a:lnTo>
                <a:lnTo>
                  <a:pt x="190869" y="188125"/>
                </a:lnTo>
                <a:lnTo>
                  <a:pt x="198375" y="190465"/>
                </a:lnTo>
                <a:lnTo>
                  <a:pt x="205718" y="189686"/>
                </a:lnTo>
                <a:lnTo>
                  <a:pt x="212954" y="186827"/>
                </a:lnTo>
                <a:lnTo>
                  <a:pt x="217777" y="180241"/>
                </a:lnTo>
                <a:lnTo>
                  <a:pt x="223137" y="160446"/>
                </a:lnTo>
                <a:lnTo>
                  <a:pt x="220565" y="128582"/>
                </a:lnTo>
                <a:lnTo>
                  <a:pt x="212288" y="110580"/>
                </a:lnTo>
                <a:lnTo>
                  <a:pt x="187910" y="79959"/>
                </a:lnTo>
                <a:lnTo>
                  <a:pt x="188213" y="76241"/>
                </a:lnTo>
                <a:lnTo>
                  <a:pt x="193095" y="74932"/>
                </a:lnTo>
                <a:lnTo>
                  <a:pt x="252285" y="87198"/>
                </a:lnTo>
                <a:lnTo>
                  <a:pt x="313107" y="102841"/>
                </a:lnTo>
                <a:lnTo>
                  <a:pt x="373378" y="109626"/>
                </a:lnTo>
                <a:lnTo>
                  <a:pt x="430690" y="116295"/>
                </a:lnTo>
                <a:lnTo>
                  <a:pt x="487071" y="117613"/>
                </a:lnTo>
                <a:lnTo>
                  <a:pt x="537030" y="117873"/>
                </a:lnTo>
                <a:lnTo>
                  <a:pt x="564337" y="117937"/>
                </a:lnTo>
              </a:path>
            </a:pathLst>
          </a:custGeom>
          <a:ln w="38100" cap="flat" cmpd="sng" algn="ctr">
            <a:solidFill>
              <a:srgbClr val="FF682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Freeform 301"/>
          <p:cNvSpPr/>
          <p:nvPr/>
        </p:nvSpPr>
        <p:spPr>
          <a:xfrm>
            <a:off x="5127371" y="2063623"/>
            <a:ext cx="705358" cy="52579"/>
          </a:xfrm>
          <a:custGeom>
            <a:avLst/>
            <a:gdLst/>
            <a:ahLst/>
            <a:cxnLst/>
            <a:rect l="0" t="0" r="0" b="0"/>
            <a:pathLst>
              <a:path w="705358" h="52579">
                <a:moveTo>
                  <a:pt x="705357" y="0"/>
                </a:moveTo>
                <a:lnTo>
                  <a:pt x="0" y="52578"/>
                </a:lnTo>
              </a:path>
            </a:pathLst>
          </a:custGeom>
          <a:ln w="25400" cap="flat" cmpd="sng" algn="ctr">
            <a:solidFill>
              <a:srgbClr val="FF682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Freeform 302"/>
          <p:cNvSpPr/>
          <p:nvPr/>
        </p:nvSpPr>
        <p:spPr>
          <a:xfrm>
            <a:off x="4727295" y="2074114"/>
            <a:ext cx="1126550" cy="362576"/>
          </a:xfrm>
          <a:custGeom>
            <a:avLst/>
            <a:gdLst/>
            <a:ahLst/>
            <a:cxnLst/>
            <a:rect l="0" t="0" r="0" b="0"/>
            <a:pathLst>
              <a:path w="1126550" h="362576">
                <a:moveTo>
                  <a:pt x="1126549" y="294797"/>
                </a:moveTo>
                <a:lnTo>
                  <a:pt x="1071408" y="309452"/>
                </a:lnTo>
                <a:lnTo>
                  <a:pt x="1011815" y="313957"/>
                </a:lnTo>
                <a:lnTo>
                  <a:pt x="959063" y="315292"/>
                </a:lnTo>
                <a:lnTo>
                  <a:pt x="902619" y="315688"/>
                </a:lnTo>
                <a:lnTo>
                  <a:pt x="852619" y="315805"/>
                </a:lnTo>
                <a:lnTo>
                  <a:pt x="796990" y="315840"/>
                </a:lnTo>
                <a:lnTo>
                  <a:pt x="747232" y="315850"/>
                </a:lnTo>
                <a:lnTo>
                  <a:pt x="686086" y="315853"/>
                </a:lnTo>
                <a:lnTo>
                  <a:pt x="636770" y="315854"/>
                </a:lnTo>
                <a:lnTo>
                  <a:pt x="585996" y="315854"/>
                </a:lnTo>
                <a:lnTo>
                  <a:pt x="540033" y="315854"/>
                </a:lnTo>
                <a:lnTo>
                  <a:pt x="477380" y="323090"/>
                </a:lnTo>
                <a:lnTo>
                  <a:pt x="421157" y="325732"/>
                </a:lnTo>
                <a:lnTo>
                  <a:pt x="364991" y="326254"/>
                </a:lnTo>
                <a:lnTo>
                  <a:pt x="306251" y="337819"/>
                </a:lnTo>
                <a:lnTo>
                  <a:pt x="295415" y="341026"/>
                </a:lnTo>
                <a:lnTo>
                  <a:pt x="287020" y="338485"/>
                </a:lnTo>
                <a:lnTo>
                  <a:pt x="280254" y="332111"/>
                </a:lnTo>
                <a:lnTo>
                  <a:pt x="227961" y="270455"/>
                </a:lnTo>
                <a:lnTo>
                  <a:pt x="208184" y="248071"/>
                </a:lnTo>
                <a:lnTo>
                  <a:pt x="170922" y="187047"/>
                </a:lnTo>
                <a:lnTo>
                  <a:pt x="155539" y="160316"/>
                </a:lnTo>
                <a:lnTo>
                  <a:pt x="149316" y="152501"/>
                </a:lnTo>
                <a:lnTo>
                  <a:pt x="143997" y="148460"/>
                </a:lnTo>
                <a:lnTo>
                  <a:pt x="139282" y="146937"/>
                </a:lnTo>
                <a:lnTo>
                  <a:pt x="134969" y="147091"/>
                </a:lnTo>
                <a:lnTo>
                  <a:pt x="133263" y="150703"/>
                </a:lnTo>
                <a:lnTo>
                  <a:pt x="136451" y="172554"/>
                </a:lnTo>
                <a:lnTo>
                  <a:pt x="145975" y="200086"/>
                </a:lnTo>
                <a:lnTo>
                  <a:pt x="196750" y="259567"/>
                </a:lnTo>
                <a:lnTo>
                  <a:pt x="223481" y="288922"/>
                </a:lnTo>
                <a:lnTo>
                  <a:pt x="260746" y="349908"/>
                </a:lnTo>
                <a:lnTo>
                  <a:pt x="266796" y="362575"/>
                </a:lnTo>
                <a:lnTo>
                  <a:pt x="266771" y="361039"/>
                </a:lnTo>
                <a:lnTo>
                  <a:pt x="265585" y="356506"/>
                </a:lnTo>
                <a:lnTo>
                  <a:pt x="223763" y="293679"/>
                </a:lnTo>
                <a:lnTo>
                  <a:pt x="208240" y="266000"/>
                </a:lnTo>
                <a:lnTo>
                  <a:pt x="161301" y="205177"/>
                </a:lnTo>
                <a:lnTo>
                  <a:pt x="128376" y="146925"/>
                </a:lnTo>
                <a:lnTo>
                  <a:pt x="108357" y="121262"/>
                </a:lnTo>
                <a:lnTo>
                  <a:pt x="79246" y="102375"/>
                </a:lnTo>
                <a:lnTo>
                  <a:pt x="80907" y="102175"/>
                </a:lnTo>
                <a:lnTo>
                  <a:pt x="85524" y="103212"/>
                </a:lnTo>
                <a:lnTo>
                  <a:pt x="96892" y="113722"/>
                </a:lnTo>
                <a:lnTo>
                  <a:pt x="150992" y="171883"/>
                </a:lnTo>
                <a:lnTo>
                  <a:pt x="164984" y="185967"/>
                </a:lnTo>
                <a:lnTo>
                  <a:pt x="166141" y="189488"/>
                </a:lnTo>
                <a:lnTo>
                  <a:pt x="163403" y="190666"/>
                </a:lnTo>
                <a:lnTo>
                  <a:pt x="133793" y="184151"/>
                </a:lnTo>
                <a:lnTo>
                  <a:pt x="126630" y="178919"/>
                </a:lnTo>
                <a:lnTo>
                  <a:pt x="83731" y="118313"/>
                </a:lnTo>
                <a:lnTo>
                  <a:pt x="29226" y="58589"/>
                </a:lnTo>
                <a:lnTo>
                  <a:pt x="19619" y="40077"/>
                </a:lnTo>
                <a:lnTo>
                  <a:pt x="20098" y="34907"/>
                </a:lnTo>
                <a:lnTo>
                  <a:pt x="23927" y="32630"/>
                </a:lnTo>
                <a:lnTo>
                  <a:pt x="29990" y="32282"/>
                </a:lnTo>
                <a:lnTo>
                  <a:pt x="35201" y="35559"/>
                </a:lnTo>
                <a:lnTo>
                  <a:pt x="61293" y="70020"/>
                </a:lnTo>
                <a:lnTo>
                  <a:pt x="61919" y="73586"/>
                </a:lnTo>
                <a:lnTo>
                  <a:pt x="58827" y="74793"/>
                </a:lnTo>
                <a:lnTo>
                  <a:pt x="53256" y="74429"/>
                </a:lnTo>
                <a:lnTo>
                  <a:pt x="40827" y="64664"/>
                </a:lnTo>
                <a:lnTo>
                  <a:pt x="28674" y="48627"/>
                </a:lnTo>
                <a:lnTo>
                  <a:pt x="14460" y="15974"/>
                </a:lnTo>
                <a:lnTo>
                  <a:pt x="13149" y="10649"/>
                </a:lnTo>
                <a:lnTo>
                  <a:pt x="16955" y="7099"/>
                </a:lnTo>
                <a:lnTo>
                  <a:pt x="33662" y="3155"/>
                </a:lnTo>
                <a:lnTo>
                  <a:pt x="63786" y="6524"/>
                </a:lnTo>
                <a:lnTo>
                  <a:pt x="119014" y="18334"/>
                </a:lnTo>
                <a:lnTo>
                  <a:pt x="172598" y="20519"/>
                </a:lnTo>
                <a:lnTo>
                  <a:pt x="227073" y="19781"/>
                </a:lnTo>
                <a:lnTo>
                  <a:pt x="289259" y="11978"/>
                </a:lnTo>
                <a:lnTo>
                  <a:pt x="344223" y="10814"/>
                </a:lnTo>
                <a:lnTo>
                  <a:pt x="397021" y="7465"/>
                </a:lnTo>
                <a:lnTo>
                  <a:pt x="451369" y="983"/>
                </a:lnTo>
                <a:lnTo>
                  <a:pt x="443544" y="437"/>
                </a:lnTo>
                <a:lnTo>
                  <a:pt x="383159" y="9103"/>
                </a:lnTo>
                <a:lnTo>
                  <a:pt x="323808" y="18674"/>
                </a:lnTo>
                <a:lnTo>
                  <a:pt x="269723" y="20586"/>
                </a:lnTo>
                <a:lnTo>
                  <a:pt x="213979" y="20964"/>
                </a:lnTo>
                <a:lnTo>
                  <a:pt x="157908" y="21038"/>
                </a:lnTo>
                <a:lnTo>
                  <a:pt x="101771" y="21053"/>
                </a:lnTo>
                <a:lnTo>
                  <a:pt x="43038" y="9603"/>
                </a:lnTo>
                <a:lnTo>
                  <a:pt x="0" y="0"/>
                </a:lnTo>
              </a:path>
            </a:pathLst>
          </a:custGeom>
          <a:ln w="25400" cap="flat" cmpd="sng" algn="ctr">
            <a:solidFill>
              <a:srgbClr val="FF682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23294" y="202647"/>
            <a:ext cx="3035297" cy="566616"/>
            <a:chOff x="323294" y="202647"/>
            <a:chExt cx="3035297" cy="566616"/>
          </a:xfrm>
        </p:grpSpPr>
        <p:sp>
          <p:nvSpPr>
            <p:cNvPr id="2" name="Freeform 1"/>
            <p:cNvSpPr/>
            <p:nvPr/>
          </p:nvSpPr>
          <p:spPr>
            <a:xfrm>
              <a:off x="323294" y="202647"/>
              <a:ext cx="375520" cy="507199"/>
            </a:xfrm>
            <a:custGeom>
              <a:avLst/>
              <a:gdLst/>
              <a:ahLst/>
              <a:cxnLst/>
              <a:rect l="0" t="0" r="0" b="0"/>
              <a:pathLst>
                <a:path w="375520" h="507199">
                  <a:moveTo>
                    <a:pt x="287358" y="39508"/>
                  </a:moveTo>
                  <a:lnTo>
                    <a:pt x="269378" y="23867"/>
                  </a:lnTo>
                  <a:lnTo>
                    <a:pt x="217617" y="4664"/>
                  </a:lnTo>
                  <a:lnTo>
                    <a:pt x="165091" y="0"/>
                  </a:lnTo>
                  <a:lnTo>
                    <a:pt x="108910" y="12237"/>
                  </a:lnTo>
                  <a:lnTo>
                    <a:pt x="55802" y="32205"/>
                  </a:lnTo>
                  <a:lnTo>
                    <a:pt x="35876" y="45621"/>
                  </a:lnTo>
                  <a:lnTo>
                    <a:pt x="19221" y="63282"/>
                  </a:lnTo>
                  <a:lnTo>
                    <a:pt x="2279" y="98545"/>
                  </a:lnTo>
                  <a:lnTo>
                    <a:pt x="0" y="121898"/>
                  </a:lnTo>
                  <a:lnTo>
                    <a:pt x="8068" y="165487"/>
                  </a:lnTo>
                  <a:lnTo>
                    <a:pt x="23152" y="191739"/>
                  </a:lnTo>
                  <a:lnTo>
                    <a:pt x="38912" y="203872"/>
                  </a:lnTo>
                  <a:lnTo>
                    <a:pt x="98217" y="228662"/>
                  </a:lnTo>
                  <a:lnTo>
                    <a:pt x="157773" y="246521"/>
                  </a:lnTo>
                  <a:lnTo>
                    <a:pt x="218821" y="264110"/>
                  </a:lnTo>
                  <a:lnTo>
                    <a:pt x="276123" y="281663"/>
                  </a:lnTo>
                  <a:lnTo>
                    <a:pt x="297573" y="291022"/>
                  </a:lnTo>
                  <a:lnTo>
                    <a:pt x="328209" y="316022"/>
                  </a:lnTo>
                  <a:lnTo>
                    <a:pt x="351455" y="345656"/>
                  </a:lnTo>
                  <a:lnTo>
                    <a:pt x="374293" y="397585"/>
                  </a:lnTo>
                  <a:lnTo>
                    <a:pt x="375519" y="418582"/>
                  </a:lnTo>
                  <a:lnTo>
                    <a:pt x="370995" y="439612"/>
                  </a:lnTo>
                  <a:lnTo>
                    <a:pt x="361185" y="460657"/>
                  </a:lnTo>
                  <a:lnTo>
                    <a:pt x="342787" y="475470"/>
                  </a:lnTo>
                  <a:lnTo>
                    <a:pt x="280490" y="498431"/>
                  </a:lnTo>
                  <a:lnTo>
                    <a:pt x="246329" y="507198"/>
                  </a:lnTo>
                  <a:lnTo>
                    <a:pt x="187155" y="497988"/>
                  </a:lnTo>
                  <a:lnTo>
                    <a:pt x="130100" y="478419"/>
                  </a:lnTo>
                  <a:lnTo>
                    <a:pt x="93038" y="452980"/>
                  </a:lnTo>
                  <a:lnTo>
                    <a:pt x="88791" y="448517"/>
                  </a:lnTo>
                  <a:lnTo>
                    <a:pt x="87130" y="445541"/>
                  </a:lnTo>
                  <a:lnTo>
                    <a:pt x="87317" y="439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3092" y="568538"/>
              <a:ext cx="186587" cy="161145"/>
            </a:xfrm>
            <a:custGeom>
              <a:avLst/>
              <a:gdLst/>
              <a:ahLst/>
              <a:cxnLst/>
              <a:rect l="0" t="0" r="0" b="0"/>
              <a:pathLst>
                <a:path w="186587" h="161145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3530" y="88902"/>
                  </a:lnTo>
                  <a:lnTo>
                    <a:pt x="12031" y="110092"/>
                  </a:lnTo>
                  <a:lnTo>
                    <a:pt x="36553" y="142760"/>
                  </a:lnTo>
                  <a:lnTo>
                    <a:pt x="62583" y="159023"/>
                  </a:lnTo>
                  <a:lnTo>
                    <a:pt x="82341" y="161144"/>
                  </a:lnTo>
                  <a:lnTo>
                    <a:pt x="101650" y="157018"/>
                  </a:lnTo>
                  <a:lnTo>
                    <a:pt x="133111" y="135305"/>
                  </a:lnTo>
                  <a:lnTo>
                    <a:pt x="146442" y="120967"/>
                  </a:lnTo>
                  <a:lnTo>
                    <a:pt x="172105" y="62699"/>
                  </a:lnTo>
                  <a:lnTo>
                    <a:pt x="18658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543547"/>
              <a:ext cx="136872" cy="185959"/>
            </a:xfrm>
            <a:custGeom>
              <a:avLst/>
              <a:gdLst/>
              <a:ahLst/>
              <a:cxnLst/>
              <a:rect l="0" t="0" r="0" b="0"/>
              <a:pathLst>
                <a:path w="136872" h="185959">
                  <a:moveTo>
                    <a:pt x="0" y="56577"/>
                  </a:moveTo>
                  <a:lnTo>
                    <a:pt x="15641" y="84133"/>
                  </a:lnTo>
                  <a:lnTo>
                    <a:pt x="34329" y="137236"/>
                  </a:lnTo>
                  <a:lnTo>
                    <a:pt x="56297" y="185958"/>
                  </a:lnTo>
                  <a:lnTo>
                    <a:pt x="56249" y="184945"/>
                  </a:lnTo>
                  <a:lnTo>
                    <a:pt x="33173" y="130801"/>
                  </a:lnTo>
                  <a:lnTo>
                    <a:pt x="17861" y="88266"/>
                  </a:lnTo>
                  <a:lnTo>
                    <a:pt x="16907" y="67151"/>
                  </a:lnTo>
                  <a:lnTo>
                    <a:pt x="21552" y="47239"/>
                  </a:lnTo>
                  <a:lnTo>
                    <a:pt x="31416" y="30590"/>
                  </a:lnTo>
                  <a:lnTo>
                    <a:pt x="46718" y="18511"/>
                  </a:lnTo>
                  <a:lnTo>
                    <a:pt x="85138" y="1224"/>
                  </a:lnTo>
                  <a:lnTo>
                    <a:pt x="105689" y="0"/>
                  </a:lnTo>
                  <a:lnTo>
                    <a:pt x="136871" y="3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7377" y="370997"/>
              <a:ext cx="166085" cy="355470"/>
            </a:xfrm>
            <a:custGeom>
              <a:avLst/>
              <a:gdLst/>
              <a:ahLst/>
              <a:cxnLst/>
              <a:rect l="0" t="0" r="0" b="0"/>
              <a:pathLst>
                <a:path w="166085" h="355470">
                  <a:moveTo>
                    <a:pt x="50270" y="355469"/>
                  </a:moveTo>
                  <a:lnTo>
                    <a:pt x="41205" y="296852"/>
                  </a:lnTo>
                  <a:lnTo>
                    <a:pt x="32795" y="241508"/>
                  </a:lnTo>
                  <a:lnTo>
                    <a:pt x="23682" y="178583"/>
                  </a:lnTo>
                  <a:lnTo>
                    <a:pt x="5634" y="120747"/>
                  </a:lnTo>
                  <a:lnTo>
                    <a:pt x="0" y="78341"/>
                  </a:lnTo>
                  <a:lnTo>
                    <a:pt x="4921" y="53317"/>
                  </a:lnTo>
                  <a:lnTo>
                    <a:pt x="9509" y="41730"/>
                  </a:lnTo>
                  <a:lnTo>
                    <a:pt x="23965" y="25737"/>
                  </a:lnTo>
                  <a:lnTo>
                    <a:pt x="61842" y="5937"/>
                  </a:lnTo>
                  <a:lnTo>
                    <a:pt x="98283" y="0"/>
                  </a:lnTo>
                  <a:lnTo>
                    <a:pt x="153920" y="6162"/>
                  </a:lnTo>
                  <a:lnTo>
                    <a:pt x="166084" y="8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57906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3295" y="588665"/>
              <a:ext cx="182322" cy="158481"/>
            </a:xfrm>
            <a:custGeom>
              <a:avLst/>
              <a:gdLst/>
              <a:ahLst/>
              <a:cxnLst/>
              <a:rect l="0" t="0" r="0" b="0"/>
              <a:pathLst>
                <a:path w="182322" h="158481">
                  <a:moveTo>
                    <a:pt x="77036" y="85158"/>
                  </a:moveTo>
                  <a:lnTo>
                    <a:pt x="88215" y="73980"/>
                  </a:lnTo>
                  <a:lnTo>
                    <a:pt x="90338" y="67178"/>
                  </a:lnTo>
                  <a:lnTo>
                    <a:pt x="87736" y="40836"/>
                  </a:lnTo>
                  <a:lnTo>
                    <a:pt x="82572" y="21006"/>
                  </a:lnTo>
                  <a:lnTo>
                    <a:pt x="77217" y="13144"/>
                  </a:lnTo>
                  <a:lnTo>
                    <a:pt x="61909" y="1290"/>
                  </a:lnTo>
                  <a:lnTo>
                    <a:pt x="54083" y="0"/>
                  </a:lnTo>
                  <a:lnTo>
                    <a:pt x="46526" y="1480"/>
                  </a:lnTo>
                  <a:lnTo>
                    <a:pt x="24712" y="14741"/>
                  </a:lnTo>
                  <a:lnTo>
                    <a:pt x="11667" y="28126"/>
                  </a:lnTo>
                  <a:lnTo>
                    <a:pt x="1970" y="45772"/>
                  </a:lnTo>
                  <a:lnTo>
                    <a:pt x="0" y="68433"/>
                  </a:lnTo>
                  <a:lnTo>
                    <a:pt x="8267" y="121109"/>
                  </a:lnTo>
                  <a:lnTo>
                    <a:pt x="23385" y="151442"/>
                  </a:lnTo>
                  <a:lnTo>
                    <a:pt x="30740" y="156254"/>
                  </a:lnTo>
                  <a:lnTo>
                    <a:pt x="48271" y="158480"/>
                  </a:lnTo>
                  <a:lnTo>
                    <a:pt x="64642" y="152451"/>
                  </a:lnTo>
                  <a:lnTo>
                    <a:pt x="72283" y="147568"/>
                  </a:lnTo>
                  <a:lnTo>
                    <a:pt x="94215" y="118338"/>
                  </a:lnTo>
                  <a:lnTo>
                    <a:pt x="106946" y="74728"/>
                  </a:lnTo>
                  <a:lnTo>
                    <a:pt x="109844" y="74695"/>
                  </a:lnTo>
                  <a:lnTo>
                    <a:pt x="161570" y="134306"/>
                  </a:lnTo>
                  <a:lnTo>
                    <a:pt x="182321" y="1483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8987" y="568538"/>
              <a:ext cx="133501" cy="171243"/>
            </a:xfrm>
            <a:custGeom>
              <a:avLst/>
              <a:gdLst/>
              <a:ahLst/>
              <a:cxnLst/>
              <a:rect l="0" t="0" r="0" b="0"/>
              <a:pathLst>
                <a:path w="133501" h="171243">
                  <a:moveTo>
                    <a:pt x="112443" y="0"/>
                  </a:moveTo>
                  <a:lnTo>
                    <a:pt x="69751" y="3120"/>
                  </a:lnTo>
                  <a:lnTo>
                    <a:pt x="38572" y="14573"/>
                  </a:lnTo>
                  <a:lnTo>
                    <a:pt x="28100" y="20244"/>
                  </a:lnTo>
                  <a:lnTo>
                    <a:pt x="13346" y="39023"/>
                  </a:lnTo>
                  <a:lnTo>
                    <a:pt x="4059" y="62967"/>
                  </a:lnTo>
                  <a:lnTo>
                    <a:pt x="0" y="101585"/>
                  </a:lnTo>
                  <a:lnTo>
                    <a:pt x="3197" y="124698"/>
                  </a:lnTo>
                  <a:lnTo>
                    <a:pt x="11636" y="143549"/>
                  </a:lnTo>
                  <a:lnTo>
                    <a:pt x="17162" y="151851"/>
                  </a:lnTo>
                  <a:lnTo>
                    <a:pt x="35781" y="164196"/>
                  </a:lnTo>
                  <a:lnTo>
                    <a:pt x="58483" y="171242"/>
                  </a:lnTo>
                  <a:lnTo>
                    <a:pt x="90996" y="168632"/>
                  </a:lnTo>
                  <a:lnTo>
                    <a:pt x="13350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1560" y="598733"/>
              <a:ext cx="118327" cy="170530"/>
            </a:xfrm>
            <a:custGeom>
              <a:avLst/>
              <a:gdLst/>
              <a:ahLst/>
              <a:cxnLst/>
              <a:rect l="0" t="0" r="0" b="0"/>
              <a:pathLst>
                <a:path w="118327" h="170530">
                  <a:moveTo>
                    <a:pt x="44626" y="54033"/>
                  </a:moveTo>
                  <a:lnTo>
                    <a:pt x="66983" y="54033"/>
                  </a:lnTo>
                  <a:lnTo>
                    <a:pt x="84198" y="47794"/>
                  </a:lnTo>
                  <a:lnTo>
                    <a:pt x="92065" y="42855"/>
                  </a:lnTo>
                  <a:lnTo>
                    <a:pt x="96139" y="36053"/>
                  </a:lnTo>
                  <a:lnTo>
                    <a:pt x="97546" y="19136"/>
                  </a:lnTo>
                  <a:lnTo>
                    <a:pt x="93944" y="12051"/>
                  </a:lnTo>
                  <a:lnTo>
                    <a:pt x="80583" y="1059"/>
                  </a:lnTo>
                  <a:lnTo>
                    <a:pt x="72107" y="0"/>
                  </a:lnTo>
                  <a:lnTo>
                    <a:pt x="53330" y="5062"/>
                  </a:lnTo>
                  <a:lnTo>
                    <a:pt x="23029" y="21066"/>
                  </a:lnTo>
                  <a:lnTo>
                    <a:pt x="8511" y="40161"/>
                  </a:lnTo>
                  <a:lnTo>
                    <a:pt x="3002" y="51804"/>
                  </a:lnTo>
                  <a:lnTo>
                    <a:pt x="0" y="77219"/>
                  </a:lnTo>
                  <a:lnTo>
                    <a:pt x="3735" y="101773"/>
                  </a:lnTo>
                  <a:lnTo>
                    <a:pt x="18992" y="128750"/>
                  </a:lnTo>
                  <a:lnTo>
                    <a:pt x="48228" y="158826"/>
                  </a:lnTo>
                  <a:lnTo>
                    <a:pt x="57556" y="166009"/>
                  </a:lnTo>
                  <a:lnTo>
                    <a:pt x="67284" y="169628"/>
                  </a:lnTo>
                  <a:lnTo>
                    <a:pt x="87452" y="170529"/>
                  </a:lnTo>
                  <a:lnTo>
                    <a:pt x="101874" y="167031"/>
                  </a:lnTo>
                  <a:lnTo>
                    <a:pt x="118326" y="159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5117" y="391200"/>
              <a:ext cx="201752" cy="366852"/>
            </a:xfrm>
            <a:custGeom>
              <a:avLst/>
              <a:gdLst/>
              <a:ahLst/>
              <a:cxnLst/>
              <a:rect l="0" t="0" r="0" b="0"/>
              <a:pathLst>
                <a:path w="201752" h="366852">
                  <a:moveTo>
                    <a:pt x="10095" y="366851"/>
                  </a:moveTo>
                  <a:lnTo>
                    <a:pt x="10095" y="317921"/>
                  </a:lnTo>
                  <a:lnTo>
                    <a:pt x="10095" y="270075"/>
                  </a:lnTo>
                  <a:lnTo>
                    <a:pt x="10095" y="218854"/>
                  </a:lnTo>
                  <a:lnTo>
                    <a:pt x="10095" y="169752"/>
                  </a:lnTo>
                  <a:lnTo>
                    <a:pt x="6976" y="122448"/>
                  </a:lnTo>
                  <a:lnTo>
                    <a:pt x="1762" y="71387"/>
                  </a:lnTo>
                  <a:lnTo>
                    <a:pt x="217" y="22333"/>
                  </a:lnTo>
                  <a:lnTo>
                    <a:pt x="0" y="7321"/>
                  </a:lnTo>
                  <a:lnTo>
                    <a:pt x="3365" y="822"/>
                  </a:lnTo>
                  <a:lnTo>
                    <a:pt x="9118" y="0"/>
                  </a:lnTo>
                  <a:lnTo>
                    <a:pt x="16463" y="2961"/>
                  </a:lnTo>
                  <a:lnTo>
                    <a:pt x="37978" y="23895"/>
                  </a:lnTo>
                  <a:lnTo>
                    <a:pt x="76570" y="86137"/>
                  </a:lnTo>
                  <a:lnTo>
                    <a:pt x="108522" y="141282"/>
                  </a:lnTo>
                  <a:lnTo>
                    <a:pt x="138191" y="204046"/>
                  </a:lnTo>
                  <a:lnTo>
                    <a:pt x="164860" y="264112"/>
                  </a:lnTo>
                  <a:lnTo>
                    <a:pt x="196534" y="323686"/>
                  </a:lnTo>
                  <a:lnTo>
                    <a:pt x="201751" y="338308"/>
                  </a:lnTo>
                  <a:lnTo>
                    <a:pt x="199867" y="337294"/>
                  </a:lnTo>
                  <a:lnTo>
                    <a:pt x="164001" y="302934"/>
                  </a:lnTo>
                  <a:lnTo>
                    <a:pt x="154813" y="296164"/>
                  </a:lnTo>
                  <a:lnTo>
                    <a:pt x="132126" y="288641"/>
                  </a:lnTo>
                  <a:lnTo>
                    <a:pt x="79434" y="283812"/>
                  </a:lnTo>
                  <a:lnTo>
                    <a:pt x="20624" y="272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8953" y="544404"/>
              <a:ext cx="84229" cy="178991"/>
            </a:xfrm>
            <a:custGeom>
              <a:avLst/>
              <a:gdLst/>
              <a:ahLst/>
              <a:cxnLst/>
              <a:rect l="0" t="0" r="0" b="0"/>
              <a:pathLst>
                <a:path w="84229" h="178991">
                  <a:moveTo>
                    <a:pt x="0" y="118891"/>
                  </a:moveTo>
                  <a:lnTo>
                    <a:pt x="15641" y="136872"/>
                  </a:lnTo>
                  <a:lnTo>
                    <a:pt x="40433" y="177454"/>
                  </a:lnTo>
                  <a:lnTo>
                    <a:pt x="43333" y="178990"/>
                  </a:lnTo>
                  <a:lnTo>
                    <a:pt x="44096" y="176504"/>
                  </a:lnTo>
                  <a:lnTo>
                    <a:pt x="30835" y="124888"/>
                  </a:lnTo>
                  <a:lnTo>
                    <a:pt x="13939" y="67038"/>
                  </a:lnTo>
                  <a:lnTo>
                    <a:pt x="6975" y="45542"/>
                  </a:lnTo>
                  <a:lnTo>
                    <a:pt x="6990" y="36067"/>
                  </a:lnTo>
                  <a:lnTo>
                    <a:pt x="13245" y="19299"/>
                  </a:lnTo>
                  <a:lnTo>
                    <a:pt x="26944" y="7167"/>
                  </a:lnTo>
                  <a:lnTo>
                    <a:pt x="35510" y="2295"/>
                  </a:lnTo>
                  <a:lnTo>
                    <a:pt x="54387" y="0"/>
                  </a:lnTo>
                  <a:lnTo>
                    <a:pt x="84228" y="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3568" y="565714"/>
              <a:ext cx="119739" cy="181810"/>
            </a:xfrm>
            <a:custGeom>
              <a:avLst/>
              <a:gdLst/>
              <a:ahLst/>
              <a:cxnLst/>
              <a:rect l="0" t="0" r="0" b="0"/>
              <a:pathLst>
                <a:path w="119739" h="181810">
                  <a:moveTo>
                    <a:pt x="3841" y="55467"/>
                  </a:moveTo>
                  <a:lnTo>
                    <a:pt x="41319" y="63800"/>
                  </a:lnTo>
                  <a:lnTo>
                    <a:pt x="76167" y="62225"/>
                  </a:lnTo>
                  <a:lnTo>
                    <a:pt x="96817" y="56131"/>
                  </a:lnTo>
                  <a:lnTo>
                    <a:pt x="113794" y="45623"/>
                  </a:lnTo>
                  <a:lnTo>
                    <a:pt x="118087" y="38376"/>
                  </a:lnTo>
                  <a:lnTo>
                    <a:pt x="119738" y="20965"/>
                  </a:lnTo>
                  <a:lnTo>
                    <a:pt x="116200" y="13748"/>
                  </a:lnTo>
                  <a:lnTo>
                    <a:pt x="102911" y="2610"/>
                  </a:lnTo>
                  <a:lnTo>
                    <a:pt x="79068" y="0"/>
                  </a:lnTo>
                  <a:lnTo>
                    <a:pt x="64521" y="941"/>
                  </a:lnTo>
                  <a:lnTo>
                    <a:pt x="42118" y="11346"/>
                  </a:lnTo>
                  <a:lnTo>
                    <a:pt x="25532" y="27669"/>
                  </a:lnTo>
                  <a:lnTo>
                    <a:pt x="1339" y="77023"/>
                  </a:lnTo>
                  <a:lnTo>
                    <a:pt x="0" y="100922"/>
                  </a:lnTo>
                  <a:lnTo>
                    <a:pt x="4473" y="124802"/>
                  </a:lnTo>
                  <a:lnTo>
                    <a:pt x="20146" y="151400"/>
                  </a:lnTo>
                  <a:lnTo>
                    <a:pt x="32925" y="166734"/>
                  </a:lnTo>
                  <a:lnTo>
                    <a:pt x="52642" y="175109"/>
                  </a:lnTo>
                  <a:lnTo>
                    <a:pt x="98597" y="181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44079" y="579175"/>
              <a:ext cx="224999" cy="170779"/>
            </a:xfrm>
            <a:custGeom>
              <a:avLst/>
              <a:gdLst/>
              <a:ahLst/>
              <a:cxnLst/>
              <a:rect l="0" t="0" r="0" b="0"/>
              <a:pathLst>
                <a:path w="224999" h="170779">
                  <a:moveTo>
                    <a:pt x="98656" y="84120"/>
                  </a:moveTo>
                  <a:lnTo>
                    <a:pt x="106990" y="46642"/>
                  </a:lnTo>
                  <a:lnTo>
                    <a:pt x="107721" y="34568"/>
                  </a:lnTo>
                  <a:lnTo>
                    <a:pt x="104700" y="24179"/>
                  </a:lnTo>
                  <a:lnTo>
                    <a:pt x="91984" y="6397"/>
                  </a:lnTo>
                  <a:lnTo>
                    <a:pt x="82510" y="1889"/>
                  </a:lnTo>
                  <a:lnTo>
                    <a:pt x="59505" y="0"/>
                  </a:lnTo>
                  <a:lnTo>
                    <a:pt x="49159" y="3473"/>
                  </a:lnTo>
                  <a:lnTo>
                    <a:pt x="31424" y="16691"/>
                  </a:lnTo>
                  <a:lnTo>
                    <a:pt x="18863" y="37384"/>
                  </a:lnTo>
                  <a:lnTo>
                    <a:pt x="1266" y="83207"/>
                  </a:lnTo>
                  <a:lnTo>
                    <a:pt x="0" y="104771"/>
                  </a:lnTo>
                  <a:lnTo>
                    <a:pt x="8719" y="147211"/>
                  </a:lnTo>
                  <a:lnTo>
                    <a:pt x="14132" y="155426"/>
                  </a:lnTo>
                  <a:lnTo>
                    <a:pt x="29504" y="167674"/>
                  </a:lnTo>
                  <a:lnTo>
                    <a:pt x="48035" y="170778"/>
                  </a:lnTo>
                  <a:lnTo>
                    <a:pt x="57890" y="169968"/>
                  </a:lnTo>
                  <a:lnTo>
                    <a:pt x="75078" y="162829"/>
                  </a:lnTo>
                  <a:lnTo>
                    <a:pt x="105178" y="139182"/>
                  </a:lnTo>
                  <a:lnTo>
                    <a:pt x="120996" y="113303"/>
                  </a:lnTo>
                  <a:lnTo>
                    <a:pt x="133092" y="83408"/>
                  </a:lnTo>
                  <a:lnTo>
                    <a:pt x="136821" y="81306"/>
                  </a:lnTo>
                  <a:lnTo>
                    <a:pt x="140477" y="84583"/>
                  </a:lnTo>
                  <a:lnTo>
                    <a:pt x="154332" y="105314"/>
                  </a:lnTo>
                  <a:lnTo>
                    <a:pt x="185563" y="133280"/>
                  </a:lnTo>
                  <a:lnTo>
                    <a:pt x="202012" y="141064"/>
                  </a:lnTo>
                  <a:lnTo>
                    <a:pt x="224998" y="147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3305" y="494839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8" y="5589"/>
                  </a:lnTo>
                  <a:lnTo>
                    <a:pt x="32959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05948" y="589595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17289" y="353216"/>
            <a:ext cx="5068764" cy="510121"/>
            <a:chOff x="3817289" y="353216"/>
            <a:chExt cx="5068764" cy="510121"/>
          </a:xfrm>
        </p:grpSpPr>
        <p:sp>
          <p:nvSpPr>
            <p:cNvPr id="17" name="Freeform 16"/>
            <p:cNvSpPr/>
            <p:nvPr/>
          </p:nvSpPr>
          <p:spPr>
            <a:xfrm>
              <a:off x="4085057" y="357968"/>
              <a:ext cx="20496" cy="379027"/>
            </a:xfrm>
            <a:custGeom>
              <a:avLst/>
              <a:gdLst/>
              <a:ahLst/>
              <a:cxnLst/>
              <a:rect l="0" t="0" r="0" b="0"/>
              <a:pathLst>
                <a:path w="20496" h="379027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19" y="159970"/>
                  </a:lnTo>
                  <a:lnTo>
                    <a:pt x="14654" y="214483"/>
                  </a:lnTo>
                  <a:lnTo>
                    <a:pt x="19160" y="261903"/>
                  </a:lnTo>
                  <a:lnTo>
                    <a:pt x="20495" y="312997"/>
                  </a:lnTo>
                  <a:lnTo>
                    <a:pt x="12649" y="36790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7289" y="400082"/>
              <a:ext cx="278297" cy="193322"/>
            </a:xfrm>
            <a:custGeom>
              <a:avLst/>
              <a:gdLst/>
              <a:ahLst/>
              <a:cxnLst/>
              <a:rect l="0" t="0" r="0" b="0"/>
              <a:pathLst>
                <a:path w="278297" h="193322">
                  <a:moveTo>
                    <a:pt x="278296" y="126342"/>
                  </a:moveTo>
                  <a:lnTo>
                    <a:pt x="237439" y="128682"/>
                  </a:lnTo>
                  <a:lnTo>
                    <a:pt x="183095" y="146128"/>
                  </a:lnTo>
                  <a:lnTo>
                    <a:pt x="127300" y="166776"/>
                  </a:lnTo>
                  <a:lnTo>
                    <a:pt x="72388" y="177743"/>
                  </a:lnTo>
                  <a:lnTo>
                    <a:pt x="15697" y="193321"/>
                  </a:lnTo>
                  <a:lnTo>
                    <a:pt x="8474" y="190882"/>
                  </a:lnTo>
                  <a:lnTo>
                    <a:pt x="3658" y="184577"/>
                  </a:lnTo>
                  <a:lnTo>
                    <a:pt x="448" y="175694"/>
                  </a:lnTo>
                  <a:lnTo>
                    <a:pt x="0" y="156465"/>
                  </a:lnTo>
                  <a:lnTo>
                    <a:pt x="15608" y="94628"/>
                  </a:lnTo>
                  <a:lnTo>
                    <a:pt x="34815" y="52618"/>
                  </a:lnTo>
                  <a:lnTo>
                    <a:pt x="782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92476" y="353216"/>
              <a:ext cx="179254" cy="383468"/>
            </a:xfrm>
            <a:custGeom>
              <a:avLst/>
              <a:gdLst/>
              <a:ahLst/>
              <a:cxnLst/>
              <a:rect l="0" t="0" r="0" b="0"/>
              <a:pathLst>
                <a:path w="179254" h="383468">
                  <a:moveTo>
                    <a:pt x="140021" y="99509"/>
                  </a:moveTo>
                  <a:lnTo>
                    <a:pt x="124380" y="117490"/>
                  </a:lnTo>
                  <a:lnTo>
                    <a:pt x="93179" y="175032"/>
                  </a:lnTo>
                  <a:lnTo>
                    <a:pt x="64731" y="235002"/>
                  </a:lnTo>
                  <a:lnTo>
                    <a:pt x="37184" y="297174"/>
                  </a:lnTo>
                  <a:lnTo>
                    <a:pt x="28052" y="333551"/>
                  </a:lnTo>
                  <a:lnTo>
                    <a:pt x="26771" y="346784"/>
                  </a:lnTo>
                  <a:lnTo>
                    <a:pt x="31586" y="367726"/>
                  </a:lnTo>
                  <a:lnTo>
                    <a:pt x="36146" y="376587"/>
                  </a:lnTo>
                  <a:lnTo>
                    <a:pt x="43865" y="381323"/>
                  </a:lnTo>
                  <a:lnTo>
                    <a:pt x="64920" y="383467"/>
                  </a:lnTo>
                  <a:lnTo>
                    <a:pt x="97492" y="378097"/>
                  </a:lnTo>
                  <a:lnTo>
                    <a:pt x="138769" y="357396"/>
                  </a:lnTo>
                  <a:lnTo>
                    <a:pt x="155452" y="344367"/>
                  </a:lnTo>
                  <a:lnTo>
                    <a:pt x="172409" y="318289"/>
                  </a:lnTo>
                  <a:lnTo>
                    <a:pt x="179253" y="277156"/>
                  </a:lnTo>
                  <a:lnTo>
                    <a:pt x="174615" y="250993"/>
                  </a:lnTo>
                  <a:lnTo>
                    <a:pt x="158850" y="219652"/>
                  </a:lnTo>
                  <a:lnTo>
                    <a:pt x="136241" y="195548"/>
                  </a:lnTo>
                  <a:lnTo>
                    <a:pt x="79638" y="152264"/>
                  </a:lnTo>
                  <a:lnTo>
                    <a:pt x="18815" y="103025"/>
                  </a:lnTo>
                  <a:lnTo>
                    <a:pt x="2203" y="76374"/>
                  </a:lnTo>
                  <a:lnTo>
                    <a:pt x="0" y="53352"/>
                  </a:lnTo>
                  <a:lnTo>
                    <a:pt x="1050" y="40662"/>
                  </a:lnTo>
                  <a:lnTo>
                    <a:pt x="11576" y="20322"/>
                  </a:lnTo>
                  <a:lnTo>
                    <a:pt x="19296" y="11623"/>
                  </a:lnTo>
                  <a:lnTo>
                    <a:pt x="43471" y="1957"/>
                  </a:lnTo>
                  <a:lnTo>
                    <a:pt x="71374" y="0"/>
                  </a:lnTo>
                  <a:lnTo>
                    <a:pt x="95473" y="6930"/>
                  </a:lnTo>
                  <a:lnTo>
                    <a:pt x="131135" y="30442"/>
                  </a:lnTo>
                  <a:lnTo>
                    <a:pt x="161078" y="57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58880" y="53695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64124" y="573977"/>
              <a:ext cx="189514" cy="15619"/>
            </a:xfrm>
            <a:custGeom>
              <a:avLst/>
              <a:gdLst/>
              <a:ahLst/>
              <a:cxnLst/>
              <a:rect l="0" t="0" r="0" b="0"/>
              <a:pathLst>
                <a:path w="189514" h="15619">
                  <a:moveTo>
                    <a:pt x="189513" y="15618"/>
                  </a:moveTo>
                  <a:lnTo>
                    <a:pt x="130896" y="10029"/>
                  </a:lnTo>
                  <a:lnTo>
                    <a:pt x="83958" y="0"/>
                  </a:lnTo>
                  <a:lnTo>
                    <a:pt x="33959" y="3738"/>
                  </a:lnTo>
                  <a:lnTo>
                    <a:pt x="0" y="5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16545" y="463253"/>
              <a:ext cx="5590" cy="294799"/>
            </a:xfrm>
            <a:custGeom>
              <a:avLst/>
              <a:gdLst/>
              <a:ahLst/>
              <a:cxnLst/>
              <a:rect l="0" t="0" r="0" b="0"/>
              <a:pathLst>
                <a:path w="5590" h="2947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91015"/>
                  </a:lnTo>
                  <a:lnTo>
                    <a:pt x="5284" y="149410"/>
                  </a:lnTo>
                  <a:lnTo>
                    <a:pt x="5499" y="199988"/>
                  </a:lnTo>
                  <a:lnTo>
                    <a:pt x="5571" y="256660"/>
                  </a:lnTo>
                  <a:lnTo>
                    <a:pt x="558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41581" y="452725"/>
              <a:ext cx="201611" cy="183786"/>
            </a:xfrm>
            <a:custGeom>
              <a:avLst/>
              <a:gdLst/>
              <a:ahLst/>
              <a:cxnLst/>
              <a:rect l="0" t="0" r="0" b="0"/>
              <a:pathLst>
                <a:path w="201611" h="183786">
                  <a:moveTo>
                    <a:pt x="201610" y="157927"/>
                  </a:moveTo>
                  <a:lnTo>
                    <a:pt x="152680" y="161047"/>
                  </a:lnTo>
                  <a:lnTo>
                    <a:pt x="99138" y="172582"/>
                  </a:lnTo>
                  <a:lnTo>
                    <a:pt x="47532" y="183785"/>
                  </a:lnTo>
                  <a:lnTo>
                    <a:pt x="24336" y="181898"/>
                  </a:lnTo>
                  <a:lnTo>
                    <a:pt x="15577" y="177417"/>
                  </a:lnTo>
                  <a:lnTo>
                    <a:pt x="2726" y="163080"/>
                  </a:lnTo>
                  <a:lnTo>
                    <a:pt x="0" y="154344"/>
                  </a:lnTo>
                  <a:lnTo>
                    <a:pt x="92" y="135278"/>
                  </a:lnTo>
                  <a:lnTo>
                    <a:pt x="16094" y="73560"/>
                  </a:lnTo>
                  <a:lnTo>
                    <a:pt x="33218" y="18944"/>
                  </a:lnTo>
                  <a:lnTo>
                    <a:pt x="436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21615" y="424190"/>
              <a:ext cx="193401" cy="346121"/>
            </a:xfrm>
            <a:custGeom>
              <a:avLst/>
              <a:gdLst/>
              <a:ahLst/>
              <a:cxnLst/>
              <a:rect l="0" t="0" r="0" b="0"/>
              <a:pathLst>
                <a:path w="193401" h="346121">
                  <a:moveTo>
                    <a:pt x="158488" y="70649"/>
                  </a:moveTo>
                  <a:lnTo>
                    <a:pt x="147310" y="81827"/>
                  </a:lnTo>
                  <a:lnTo>
                    <a:pt x="124160" y="136216"/>
                  </a:lnTo>
                  <a:lnTo>
                    <a:pt x="98285" y="196034"/>
                  </a:lnTo>
                  <a:lnTo>
                    <a:pt x="79049" y="248535"/>
                  </a:lnTo>
                  <a:lnTo>
                    <a:pt x="69960" y="290122"/>
                  </a:lnTo>
                  <a:lnTo>
                    <a:pt x="71569" y="322220"/>
                  </a:lnTo>
                  <a:lnTo>
                    <a:pt x="78315" y="333120"/>
                  </a:lnTo>
                  <a:lnTo>
                    <a:pt x="88662" y="340386"/>
                  </a:lnTo>
                  <a:lnTo>
                    <a:pt x="101409" y="345230"/>
                  </a:lnTo>
                  <a:lnTo>
                    <a:pt x="112247" y="346120"/>
                  </a:lnTo>
                  <a:lnTo>
                    <a:pt x="130528" y="340869"/>
                  </a:lnTo>
                  <a:lnTo>
                    <a:pt x="153973" y="324759"/>
                  </a:lnTo>
                  <a:lnTo>
                    <a:pt x="181686" y="289949"/>
                  </a:lnTo>
                  <a:lnTo>
                    <a:pt x="191415" y="269891"/>
                  </a:lnTo>
                  <a:lnTo>
                    <a:pt x="193400" y="246159"/>
                  </a:lnTo>
                  <a:lnTo>
                    <a:pt x="189212" y="221183"/>
                  </a:lnTo>
                  <a:lnTo>
                    <a:pt x="179552" y="198384"/>
                  </a:lnTo>
                  <a:lnTo>
                    <a:pt x="155371" y="171407"/>
                  </a:lnTo>
                  <a:lnTo>
                    <a:pt x="102316" y="134148"/>
                  </a:lnTo>
                  <a:lnTo>
                    <a:pt x="44766" y="106004"/>
                  </a:lnTo>
                  <a:lnTo>
                    <a:pt x="4808" y="73730"/>
                  </a:lnTo>
                  <a:lnTo>
                    <a:pt x="1053" y="65684"/>
                  </a:lnTo>
                  <a:lnTo>
                    <a:pt x="0" y="47385"/>
                  </a:lnTo>
                  <a:lnTo>
                    <a:pt x="6551" y="30674"/>
                  </a:lnTo>
                  <a:lnTo>
                    <a:pt x="11573" y="22942"/>
                  </a:lnTo>
                  <a:lnTo>
                    <a:pt x="29632" y="11231"/>
                  </a:lnTo>
                  <a:lnTo>
                    <a:pt x="53255" y="3297"/>
                  </a:lnTo>
                  <a:lnTo>
                    <a:pt x="89354" y="0"/>
                  </a:lnTo>
                  <a:lnTo>
                    <a:pt x="116374" y="7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43316" y="55801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80145" y="626120"/>
              <a:ext cx="126343" cy="16119"/>
            </a:xfrm>
            <a:custGeom>
              <a:avLst/>
              <a:gdLst/>
              <a:ahLst/>
              <a:cxnLst/>
              <a:rect l="0" t="0" r="0" b="0"/>
              <a:pathLst>
                <a:path w="126343" h="16119">
                  <a:moveTo>
                    <a:pt x="126342" y="5589"/>
                  </a:moveTo>
                  <a:lnTo>
                    <a:pt x="109574" y="0"/>
                  </a:lnTo>
                  <a:lnTo>
                    <a:pt x="57996" y="444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6000" y="38955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8390" y="170555"/>
                  </a:lnTo>
                  <a:lnTo>
                    <a:pt x="9895" y="217431"/>
                  </a:lnTo>
                  <a:lnTo>
                    <a:pt x="10341" y="269535"/>
                  </a:lnTo>
                  <a:lnTo>
                    <a:pt x="4902" y="32347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36111" y="421139"/>
              <a:ext cx="183078" cy="389137"/>
            </a:xfrm>
            <a:custGeom>
              <a:avLst/>
              <a:gdLst/>
              <a:ahLst/>
              <a:cxnLst/>
              <a:rect l="0" t="0" r="0" b="0"/>
              <a:pathLst>
                <a:path w="183078" h="389137">
                  <a:moveTo>
                    <a:pt x="123101" y="0"/>
                  </a:moveTo>
                  <a:lnTo>
                    <a:pt x="84728" y="58617"/>
                  </a:lnTo>
                  <a:lnTo>
                    <a:pt x="54646" y="121453"/>
                  </a:lnTo>
                  <a:lnTo>
                    <a:pt x="33018" y="170127"/>
                  </a:lnTo>
                  <a:lnTo>
                    <a:pt x="15230" y="233387"/>
                  </a:lnTo>
                  <a:lnTo>
                    <a:pt x="0" y="296763"/>
                  </a:lnTo>
                  <a:lnTo>
                    <a:pt x="839" y="337494"/>
                  </a:lnTo>
                  <a:lnTo>
                    <a:pt x="2989" y="351338"/>
                  </a:lnTo>
                  <a:lnTo>
                    <a:pt x="9101" y="362907"/>
                  </a:lnTo>
                  <a:lnTo>
                    <a:pt x="28371" y="382001"/>
                  </a:lnTo>
                  <a:lnTo>
                    <a:pt x="40060" y="386859"/>
                  </a:lnTo>
                  <a:lnTo>
                    <a:pt x="65527" y="389136"/>
                  </a:lnTo>
                  <a:lnTo>
                    <a:pt x="100583" y="383842"/>
                  </a:lnTo>
                  <a:lnTo>
                    <a:pt x="127608" y="369275"/>
                  </a:lnTo>
                  <a:lnTo>
                    <a:pt x="163766" y="334986"/>
                  </a:lnTo>
                  <a:lnTo>
                    <a:pt x="175489" y="314999"/>
                  </a:lnTo>
                  <a:lnTo>
                    <a:pt x="183077" y="278427"/>
                  </a:lnTo>
                  <a:lnTo>
                    <a:pt x="179736" y="237955"/>
                  </a:lnTo>
                  <a:lnTo>
                    <a:pt x="173726" y="227657"/>
                  </a:lnTo>
                  <a:lnTo>
                    <a:pt x="154570" y="213095"/>
                  </a:lnTo>
                  <a:lnTo>
                    <a:pt x="130458" y="208963"/>
                  </a:lnTo>
                  <a:lnTo>
                    <a:pt x="104144" y="212196"/>
                  </a:lnTo>
                  <a:lnTo>
                    <a:pt x="40767" y="239785"/>
                  </a:lnTo>
                  <a:lnTo>
                    <a:pt x="1781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22425" y="57906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27669" y="642238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19842" y="7235"/>
                  </a:lnTo>
                  <a:lnTo>
                    <a:pt x="63620" y="9878"/>
                  </a:lnTo>
                  <a:lnTo>
                    <a:pt x="2742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11938" y="51589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409" y="42692"/>
                  </a:lnTo>
                  <a:lnTo>
                    <a:pt x="1463" y="95520"/>
                  </a:lnTo>
                  <a:lnTo>
                    <a:pt x="433" y="150745"/>
                  </a:lnTo>
                  <a:lnTo>
                    <a:pt x="129" y="205972"/>
                  </a:lnTo>
                  <a:lnTo>
                    <a:pt x="26" y="26629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12866" y="484310"/>
              <a:ext cx="180502" cy="367593"/>
            </a:xfrm>
            <a:custGeom>
              <a:avLst/>
              <a:gdLst/>
              <a:ahLst/>
              <a:cxnLst/>
              <a:rect l="0" t="0" r="0" b="0"/>
              <a:pathLst>
                <a:path w="180502" h="367593">
                  <a:moveTo>
                    <a:pt x="109641" y="0"/>
                  </a:moveTo>
                  <a:lnTo>
                    <a:pt x="80333" y="58617"/>
                  </a:lnTo>
                  <a:lnTo>
                    <a:pt x="54416" y="121197"/>
                  </a:lnTo>
                  <a:lnTo>
                    <a:pt x="33699" y="180525"/>
                  </a:lnTo>
                  <a:lnTo>
                    <a:pt x="22077" y="203066"/>
                  </a:lnTo>
                  <a:lnTo>
                    <a:pt x="5083" y="262077"/>
                  </a:lnTo>
                  <a:lnTo>
                    <a:pt x="0" y="291954"/>
                  </a:lnTo>
                  <a:lnTo>
                    <a:pt x="1640" y="324730"/>
                  </a:lnTo>
                  <a:lnTo>
                    <a:pt x="12508" y="349435"/>
                  </a:lnTo>
                  <a:lnTo>
                    <a:pt x="20320" y="359299"/>
                  </a:lnTo>
                  <a:lnTo>
                    <a:pt x="29036" y="364705"/>
                  </a:lnTo>
                  <a:lnTo>
                    <a:pt x="48081" y="367592"/>
                  </a:lnTo>
                  <a:lnTo>
                    <a:pt x="78533" y="362640"/>
                  </a:lnTo>
                  <a:lnTo>
                    <a:pt x="132204" y="329071"/>
                  </a:lnTo>
                  <a:lnTo>
                    <a:pt x="157141" y="308593"/>
                  </a:lnTo>
                  <a:lnTo>
                    <a:pt x="173758" y="282118"/>
                  </a:lnTo>
                  <a:lnTo>
                    <a:pt x="180501" y="246458"/>
                  </a:lnTo>
                  <a:lnTo>
                    <a:pt x="175840" y="226130"/>
                  </a:lnTo>
                  <a:lnTo>
                    <a:pt x="171321" y="217434"/>
                  </a:lnTo>
                  <a:lnTo>
                    <a:pt x="162460" y="211637"/>
                  </a:lnTo>
                  <a:lnTo>
                    <a:pt x="137016" y="205195"/>
                  </a:lnTo>
                  <a:lnTo>
                    <a:pt x="112449" y="208571"/>
                  </a:lnTo>
                  <a:lnTo>
                    <a:pt x="56076" y="236666"/>
                  </a:lnTo>
                  <a:lnTo>
                    <a:pt x="4647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96249" y="61065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12021" y="67382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6819" y="53695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1" y="27556"/>
                  </a:lnTo>
                  <a:lnTo>
                    <a:pt x="11178" y="90018"/>
                  </a:lnTo>
                  <a:lnTo>
                    <a:pt x="10721" y="142875"/>
                  </a:lnTo>
                  <a:lnTo>
                    <a:pt x="10566" y="20265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06819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69989" y="525297"/>
              <a:ext cx="284271" cy="307725"/>
            </a:xfrm>
            <a:custGeom>
              <a:avLst/>
              <a:gdLst/>
              <a:ahLst/>
              <a:cxnLst/>
              <a:rect l="0" t="0" r="0" b="0"/>
              <a:pathLst>
                <a:path w="284271" h="307725">
                  <a:moveTo>
                    <a:pt x="0" y="106412"/>
                  </a:moveTo>
                  <a:lnTo>
                    <a:pt x="49499" y="47849"/>
                  </a:lnTo>
                  <a:lnTo>
                    <a:pt x="96870" y="4733"/>
                  </a:lnTo>
                  <a:lnTo>
                    <a:pt x="119872" y="0"/>
                  </a:lnTo>
                  <a:lnTo>
                    <a:pt x="143354" y="2966"/>
                  </a:lnTo>
                  <a:lnTo>
                    <a:pt x="161589" y="12083"/>
                  </a:lnTo>
                  <a:lnTo>
                    <a:pt x="174373" y="27054"/>
                  </a:lnTo>
                  <a:lnTo>
                    <a:pt x="192112" y="70849"/>
                  </a:lnTo>
                  <a:lnTo>
                    <a:pt x="198475" y="132966"/>
                  </a:lnTo>
                  <a:lnTo>
                    <a:pt x="198408" y="183040"/>
                  </a:lnTo>
                  <a:lnTo>
                    <a:pt x="185378" y="242475"/>
                  </a:lnTo>
                  <a:lnTo>
                    <a:pt x="172468" y="268660"/>
                  </a:lnTo>
                  <a:lnTo>
                    <a:pt x="155032" y="288097"/>
                  </a:lnTo>
                  <a:lnTo>
                    <a:pt x="119895" y="306604"/>
                  </a:lnTo>
                  <a:lnTo>
                    <a:pt x="108006" y="307724"/>
                  </a:lnTo>
                  <a:lnTo>
                    <a:pt x="85438" y="302729"/>
                  </a:lnTo>
                  <a:lnTo>
                    <a:pt x="58591" y="286763"/>
                  </a:lnTo>
                  <a:lnTo>
                    <a:pt x="54268" y="278119"/>
                  </a:lnTo>
                  <a:lnTo>
                    <a:pt x="52585" y="256036"/>
                  </a:lnTo>
                  <a:lnTo>
                    <a:pt x="63804" y="222885"/>
                  </a:lnTo>
                  <a:lnTo>
                    <a:pt x="72952" y="215646"/>
                  </a:lnTo>
                  <a:lnTo>
                    <a:pt x="98714" y="207603"/>
                  </a:lnTo>
                  <a:lnTo>
                    <a:pt x="134924" y="208665"/>
                  </a:lnTo>
                  <a:lnTo>
                    <a:pt x="197590" y="222751"/>
                  </a:lnTo>
                  <a:lnTo>
                    <a:pt x="259878" y="240209"/>
                  </a:lnTo>
                  <a:lnTo>
                    <a:pt x="284270" y="243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64829" y="62118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6403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01658" y="64223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1" y="8333"/>
                  </a:lnTo>
                  <a:lnTo>
                    <a:pt x="358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59626" y="536953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21058" y="0"/>
                  </a:moveTo>
                  <a:lnTo>
                    <a:pt x="17938" y="42692"/>
                  </a:lnTo>
                  <a:lnTo>
                    <a:pt x="12724" y="86349"/>
                  </a:lnTo>
                  <a:lnTo>
                    <a:pt x="11180" y="144908"/>
                  </a:lnTo>
                  <a:lnTo>
                    <a:pt x="10722" y="196184"/>
                  </a:lnTo>
                  <a:lnTo>
                    <a:pt x="3319" y="25897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52067" y="528755"/>
              <a:ext cx="433986" cy="334582"/>
            </a:xfrm>
            <a:custGeom>
              <a:avLst/>
              <a:gdLst/>
              <a:ahLst/>
              <a:cxnLst/>
              <a:rect l="0" t="0" r="0" b="0"/>
              <a:pathLst>
                <a:path w="433986" h="334582">
                  <a:moveTo>
                    <a:pt x="65487" y="29255"/>
                  </a:moveTo>
                  <a:lnTo>
                    <a:pt x="76665" y="18076"/>
                  </a:lnTo>
                  <a:lnTo>
                    <a:pt x="105974" y="5536"/>
                  </a:lnTo>
                  <a:lnTo>
                    <a:pt x="144294" y="0"/>
                  </a:lnTo>
                  <a:lnTo>
                    <a:pt x="168363" y="4944"/>
                  </a:lnTo>
                  <a:lnTo>
                    <a:pt x="189589" y="16111"/>
                  </a:lnTo>
                  <a:lnTo>
                    <a:pt x="206821" y="32772"/>
                  </a:lnTo>
                  <a:lnTo>
                    <a:pt x="224087" y="61882"/>
                  </a:lnTo>
                  <a:lnTo>
                    <a:pt x="231023" y="103913"/>
                  </a:lnTo>
                  <a:lnTo>
                    <a:pt x="227489" y="153411"/>
                  </a:lnTo>
                  <a:lnTo>
                    <a:pt x="213474" y="214133"/>
                  </a:lnTo>
                  <a:lnTo>
                    <a:pt x="182457" y="268069"/>
                  </a:lnTo>
                  <a:lnTo>
                    <a:pt x="165438" y="289812"/>
                  </a:lnTo>
                  <a:lnTo>
                    <a:pt x="113263" y="322835"/>
                  </a:lnTo>
                  <a:lnTo>
                    <a:pt x="83212" y="334040"/>
                  </a:lnTo>
                  <a:lnTo>
                    <a:pt x="46563" y="333771"/>
                  </a:lnTo>
                  <a:lnTo>
                    <a:pt x="24321" y="329152"/>
                  </a:lnTo>
                  <a:lnTo>
                    <a:pt x="15816" y="323943"/>
                  </a:lnTo>
                  <a:lnTo>
                    <a:pt x="3247" y="308796"/>
                  </a:lnTo>
                  <a:lnTo>
                    <a:pt x="0" y="287246"/>
                  </a:lnTo>
                  <a:lnTo>
                    <a:pt x="7448" y="240873"/>
                  </a:lnTo>
                  <a:lnTo>
                    <a:pt x="19805" y="222353"/>
                  </a:lnTo>
                  <a:lnTo>
                    <a:pt x="28013" y="214139"/>
                  </a:lnTo>
                  <a:lnTo>
                    <a:pt x="49612" y="205012"/>
                  </a:lnTo>
                  <a:lnTo>
                    <a:pt x="101605" y="199153"/>
                  </a:lnTo>
                  <a:lnTo>
                    <a:pt x="150871" y="206401"/>
                  </a:lnTo>
                  <a:lnTo>
                    <a:pt x="208262" y="222218"/>
                  </a:lnTo>
                  <a:lnTo>
                    <a:pt x="267259" y="248251"/>
                  </a:lnTo>
                  <a:lnTo>
                    <a:pt x="324189" y="277364"/>
                  </a:lnTo>
                  <a:lnTo>
                    <a:pt x="381101" y="300662"/>
                  </a:lnTo>
                  <a:lnTo>
                    <a:pt x="433985" y="334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400704" y="1032242"/>
            <a:ext cx="3080806" cy="1073458"/>
            <a:chOff x="3400704" y="1032242"/>
            <a:chExt cx="3080806" cy="1073458"/>
          </a:xfrm>
        </p:grpSpPr>
        <p:sp>
          <p:nvSpPr>
            <p:cNvPr id="43" name="Freeform 42"/>
            <p:cNvSpPr/>
            <p:nvPr/>
          </p:nvSpPr>
          <p:spPr>
            <a:xfrm>
              <a:off x="3400704" y="146346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215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11233" y="158980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5550" y="23719"/>
                  </a:lnTo>
                  <a:lnTo>
                    <a:pt x="83060" y="30549"/>
                  </a:lnTo>
                  <a:lnTo>
                    <a:pt x="27845" y="313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37658" y="134764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3821" y="27556"/>
                  </a:lnTo>
                  <a:lnTo>
                    <a:pt x="11504" y="73026"/>
                  </a:lnTo>
                  <a:lnTo>
                    <a:pt x="10817" y="133811"/>
                  </a:lnTo>
                  <a:lnTo>
                    <a:pt x="10614" y="185357"/>
                  </a:lnTo>
                  <a:lnTo>
                    <a:pt x="11723" y="241704"/>
                  </a:lnTo>
                  <a:lnTo>
                    <a:pt x="16602" y="290245"/>
                  </a:lnTo>
                  <a:lnTo>
                    <a:pt x="12848" y="339982"/>
                  </a:lnTo>
                  <a:lnTo>
                    <a:pt x="7867" y="39618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44590" y="1337119"/>
              <a:ext cx="388311" cy="469168"/>
            </a:xfrm>
            <a:custGeom>
              <a:avLst/>
              <a:gdLst/>
              <a:ahLst/>
              <a:cxnLst/>
              <a:rect l="0" t="0" r="0" b="0"/>
              <a:pathLst>
                <a:path w="388311" h="469168">
                  <a:moveTo>
                    <a:pt x="256321" y="0"/>
                  </a:moveTo>
                  <a:lnTo>
                    <a:pt x="245143" y="11178"/>
                  </a:lnTo>
                  <a:lnTo>
                    <a:pt x="224057" y="16666"/>
                  </a:lnTo>
                  <a:lnTo>
                    <a:pt x="179301" y="16636"/>
                  </a:lnTo>
                  <a:lnTo>
                    <a:pt x="128996" y="12338"/>
                  </a:lnTo>
                  <a:lnTo>
                    <a:pt x="80165" y="11064"/>
                  </a:lnTo>
                  <a:lnTo>
                    <a:pt x="21744" y="16223"/>
                  </a:lnTo>
                  <a:lnTo>
                    <a:pt x="12199" y="22514"/>
                  </a:lnTo>
                  <a:lnTo>
                    <a:pt x="5836" y="31387"/>
                  </a:lnTo>
                  <a:lnTo>
                    <a:pt x="1594" y="41981"/>
                  </a:lnTo>
                  <a:lnTo>
                    <a:pt x="0" y="66231"/>
                  </a:lnTo>
                  <a:lnTo>
                    <a:pt x="8508" y="119927"/>
                  </a:lnTo>
                  <a:lnTo>
                    <a:pt x="28690" y="174424"/>
                  </a:lnTo>
                  <a:lnTo>
                    <a:pt x="37389" y="198015"/>
                  </a:lnTo>
                  <a:lnTo>
                    <a:pt x="42516" y="203370"/>
                  </a:lnTo>
                  <a:lnTo>
                    <a:pt x="48274" y="204600"/>
                  </a:lnTo>
                  <a:lnTo>
                    <a:pt x="54452" y="203080"/>
                  </a:lnTo>
                  <a:lnTo>
                    <a:pt x="74326" y="189763"/>
                  </a:lnTo>
                  <a:lnTo>
                    <a:pt x="121575" y="150622"/>
                  </a:lnTo>
                  <a:lnTo>
                    <a:pt x="147691" y="146102"/>
                  </a:lnTo>
                  <a:lnTo>
                    <a:pt x="206528" y="152732"/>
                  </a:lnTo>
                  <a:lnTo>
                    <a:pt x="260870" y="173712"/>
                  </a:lnTo>
                  <a:lnTo>
                    <a:pt x="315383" y="212879"/>
                  </a:lnTo>
                  <a:lnTo>
                    <a:pt x="359625" y="261545"/>
                  </a:lnTo>
                  <a:lnTo>
                    <a:pt x="382206" y="302363"/>
                  </a:lnTo>
                  <a:lnTo>
                    <a:pt x="388310" y="330135"/>
                  </a:lnTo>
                  <a:lnTo>
                    <a:pt x="386156" y="372079"/>
                  </a:lnTo>
                  <a:lnTo>
                    <a:pt x="372520" y="408553"/>
                  </a:lnTo>
                  <a:lnTo>
                    <a:pt x="348072" y="441587"/>
                  </a:lnTo>
                  <a:lnTo>
                    <a:pt x="322446" y="456743"/>
                  </a:lnTo>
                  <a:lnTo>
                    <a:pt x="275134" y="468734"/>
                  </a:lnTo>
                  <a:lnTo>
                    <a:pt x="230310" y="469167"/>
                  </a:lnTo>
                  <a:lnTo>
                    <a:pt x="178134" y="458833"/>
                  </a:lnTo>
                  <a:lnTo>
                    <a:pt x="118152" y="433743"/>
                  </a:lnTo>
                  <a:lnTo>
                    <a:pt x="9839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83256" y="1375960"/>
              <a:ext cx="370424" cy="463230"/>
            </a:xfrm>
            <a:custGeom>
              <a:avLst/>
              <a:gdLst/>
              <a:ahLst/>
              <a:cxnLst/>
              <a:rect l="0" t="0" r="0" b="0"/>
              <a:pathLst>
                <a:path w="370424" h="463230">
                  <a:moveTo>
                    <a:pt x="54567" y="34858"/>
                  </a:moveTo>
                  <a:lnTo>
                    <a:pt x="39995" y="77550"/>
                  </a:lnTo>
                  <a:lnTo>
                    <a:pt x="9904" y="137074"/>
                  </a:lnTo>
                  <a:lnTo>
                    <a:pt x="3735" y="145116"/>
                  </a:lnTo>
                  <a:lnTo>
                    <a:pt x="792" y="145798"/>
                  </a:lnTo>
                  <a:lnTo>
                    <a:pt x="0" y="141574"/>
                  </a:lnTo>
                  <a:lnTo>
                    <a:pt x="7134" y="101171"/>
                  </a:lnTo>
                  <a:lnTo>
                    <a:pt x="22056" y="67375"/>
                  </a:lnTo>
                  <a:lnTo>
                    <a:pt x="61813" y="18009"/>
                  </a:lnTo>
                  <a:lnTo>
                    <a:pt x="93889" y="2050"/>
                  </a:lnTo>
                  <a:lnTo>
                    <a:pt x="119617" y="0"/>
                  </a:lnTo>
                  <a:lnTo>
                    <a:pt x="133029" y="1091"/>
                  </a:lnTo>
                  <a:lnTo>
                    <a:pt x="157290" y="11662"/>
                  </a:lnTo>
                  <a:lnTo>
                    <a:pt x="168672" y="19394"/>
                  </a:lnTo>
                  <a:lnTo>
                    <a:pt x="184439" y="40463"/>
                  </a:lnTo>
                  <a:lnTo>
                    <a:pt x="209683" y="97707"/>
                  </a:lnTo>
                  <a:lnTo>
                    <a:pt x="224660" y="153696"/>
                  </a:lnTo>
                  <a:lnTo>
                    <a:pt x="236506" y="214739"/>
                  </a:lnTo>
                  <a:lnTo>
                    <a:pt x="235349" y="276541"/>
                  </a:lnTo>
                  <a:lnTo>
                    <a:pt x="231745" y="331466"/>
                  </a:lnTo>
                  <a:lnTo>
                    <a:pt x="216899" y="381795"/>
                  </a:lnTo>
                  <a:lnTo>
                    <a:pt x="187802" y="424660"/>
                  </a:lnTo>
                  <a:lnTo>
                    <a:pt x="168765" y="443240"/>
                  </a:lnTo>
                  <a:lnTo>
                    <a:pt x="148606" y="455397"/>
                  </a:lnTo>
                  <a:lnTo>
                    <a:pt x="111936" y="463229"/>
                  </a:lnTo>
                  <a:lnTo>
                    <a:pt x="88254" y="458822"/>
                  </a:lnTo>
                  <a:lnTo>
                    <a:pt x="58310" y="443187"/>
                  </a:lnTo>
                  <a:lnTo>
                    <a:pt x="50043" y="436929"/>
                  </a:lnTo>
                  <a:lnTo>
                    <a:pt x="37739" y="417497"/>
                  </a:lnTo>
                  <a:lnTo>
                    <a:pt x="20308" y="372484"/>
                  </a:lnTo>
                  <a:lnTo>
                    <a:pt x="20029" y="361717"/>
                  </a:lnTo>
                  <a:lnTo>
                    <a:pt x="25959" y="340396"/>
                  </a:lnTo>
                  <a:lnTo>
                    <a:pt x="42452" y="314251"/>
                  </a:lnTo>
                  <a:lnTo>
                    <a:pt x="61661" y="302142"/>
                  </a:lnTo>
                  <a:lnTo>
                    <a:pt x="73334" y="297276"/>
                  </a:lnTo>
                  <a:lnTo>
                    <a:pt x="98783" y="294988"/>
                  </a:lnTo>
                  <a:lnTo>
                    <a:pt x="125692" y="299040"/>
                  </a:lnTo>
                  <a:lnTo>
                    <a:pt x="164808" y="314476"/>
                  </a:lnTo>
                  <a:lnTo>
                    <a:pt x="222443" y="354430"/>
                  </a:lnTo>
                  <a:lnTo>
                    <a:pt x="276693" y="396355"/>
                  </a:lnTo>
                  <a:lnTo>
                    <a:pt x="328444" y="425845"/>
                  </a:lnTo>
                  <a:lnTo>
                    <a:pt x="370423" y="434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48477" y="1758259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5589" y="58616"/>
                  </a:lnTo>
                  <a:lnTo>
                    <a:pt x="18210" y="108974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48477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69229" y="1725960"/>
              <a:ext cx="174046" cy="169170"/>
            </a:xfrm>
            <a:custGeom>
              <a:avLst/>
              <a:gdLst/>
              <a:ahLst/>
              <a:cxnLst/>
              <a:rect l="0" t="0" r="0" b="0"/>
              <a:pathLst>
                <a:path w="174046" h="169170">
                  <a:moveTo>
                    <a:pt x="5589" y="95470"/>
                  </a:moveTo>
                  <a:lnTo>
                    <a:pt x="5589" y="117826"/>
                  </a:lnTo>
                  <a:lnTo>
                    <a:pt x="4420" y="120903"/>
                  </a:lnTo>
                  <a:lnTo>
                    <a:pt x="2470" y="119444"/>
                  </a:lnTo>
                  <a:lnTo>
                    <a:pt x="0" y="114962"/>
                  </a:lnTo>
                  <a:lnTo>
                    <a:pt x="2114" y="86297"/>
                  </a:lnTo>
                  <a:lnTo>
                    <a:pt x="14478" y="43095"/>
                  </a:lnTo>
                  <a:lnTo>
                    <a:pt x="25528" y="21889"/>
                  </a:lnTo>
                  <a:lnTo>
                    <a:pt x="41357" y="7005"/>
                  </a:lnTo>
                  <a:lnTo>
                    <a:pt x="50492" y="1398"/>
                  </a:lnTo>
                  <a:lnTo>
                    <a:pt x="60091" y="0"/>
                  </a:lnTo>
                  <a:lnTo>
                    <a:pt x="80115" y="4686"/>
                  </a:lnTo>
                  <a:lnTo>
                    <a:pt x="105530" y="20477"/>
                  </a:lnTo>
                  <a:lnTo>
                    <a:pt x="149318" y="69634"/>
                  </a:lnTo>
                  <a:lnTo>
                    <a:pt x="164899" y="102763"/>
                  </a:lnTo>
                  <a:lnTo>
                    <a:pt x="172841" y="157189"/>
                  </a:lnTo>
                  <a:lnTo>
                    <a:pt x="174045" y="169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69616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69616" y="1446632"/>
              <a:ext cx="231628" cy="243542"/>
            </a:xfrm>
            <a:custGeom>
              <a:avLst/>
              <a:gdLst/>
              <a:ahLst/>
              <a:cxnLst/>
              <a:rect l="0" t="0" r="0" b="0"/>
              <a:pathLst>
                <a:path w="231628" h="243542">
                  <a:moveTo>
                    <a:pt x="0" y="48414"/>
                  </a:moveTo>
                  <a:lnTo>
                    <a:pt x="5590" y="31647"/>
                  </a:lnTo>
                  <a:lnTo>
                    <a:pt x="17692" y="17175"/>
                  </a:lnTo>
                  <a:lnTo>
                    <a:pt x="25833" y="10041"/>
                  </a:lnTo>
                  <a:lnTo>
                    <a:pt x="47356" y="2114"/>
                  </a:lnTo>
                  <a:lnTo>
                    <a:pt x="59647" y="0"/>
                  </a:lnTo>
                  <a:lnTo>
                    <a:pt x="79542" y="3890"/>
                  </a:lnTo>
                  <a:lnTo>
                    <a:pt x="96184" y="14588"/>
                  </a:lnTo>
                  <a:lnTo>
                    <a:pt x="117537" y="40341"/>
                  </a:lnTo>
                  <a:lnTo>
                    <a:pt x="139683" y="96441"/>
                  </a:lnTo>
                  <a:lnTo>
                    <a:pt x="140851" y="120062"/>
                  </a:lnTo>
                  <a:lnTo>
                    <a:pt x="131811" y="156211"/>
                  </a:lnTo>
                  <a:lnTo>
                    <a:pt x="101109" y="214645"/>
                  </a:lnTo>
                  <a:lnTo>
                    <a:pt x="87441" y="231869"/>
                  </a:lnTo>
                  <a:lnTo>
                    <a:pt x="67329" y="241084"/>
                  </a:lnTo>
                  <a:lnTo>
                    <a:pt x="55414" y="243541"/>
                  </a:lnTo>
                  <a:lnTo>
                    <a:pt x="45132" y="242840"/>
                  </a:lnTo>
                  <a:lnTo>
                    <a:pt x="27468" y="235821"/>
                  </a:lnTo>
                  <a:lnTo>
                    <a:pt x="22991" y="229504"/>
                  </a:lnTo>
                  <a:lnTo>
                    <a:pt x="21177" y="221783"/>
                  </a:lnTo>
                  <a:lnTo>
                    <a:pt x="21137" y="213127"/>
                  </a:lnTo>
                  <a:lnTo>
                    <a:pt x="24620" y="205016"/>
                  </a:lnTo>
                  <a:lnTo>
                    <a:pt x="37848" y="189765"/>
                  </a:lnTo>
                  <a:lnTo>
                    <a:pt x="65027" y="173614"/>
                  </a:lnTo>
                  <a:lnTo>
                    <a:pt x="85053" y="171519"/>
                  </a:lnTo>
                  <a:lnTo>
                    <a:pt x="105652" y="175657"/>
                  </a:lnTo>
                  <a:lnTo>
                    <a:pt x="135810" y="191141"/>
                  </a:lnTo>
                  <a:lnTo>
                    <a:pt x="180462" y="218609"/>
                  </a:lnTo>
                  <a:lnTo>
                    <a:pt x="231627" y="23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43187" y="1032242"/>
              <a:ext cx="2838323" cy="1073458"/>
            </a:xfrm>
            <a:custGeom>
              <a:avLst/>
              <a:gdLst/>
              <a:ahLst/>
              <a:cxnLst/>
              <a:rect l="0" t="0" r="0" b="0"/>
              <a:pathLst>
                <a:path w="2838323" h="1073458">
                  <a:moveTo>
                    <a:pt x="1189393" y="104835"/>
                  </a:moveTo>
                  <a:lnTo>
                    <a:pt x="1130776" y="99246"/>
                  </a:lnTo>
                  <a:lnTo>
                    <a:pt x="1071060" y="86624"/>
                  </a:lnTo>
                  <a:lnTo>
                    <a:pt x="1024480" y="84621"/>
                  </a:lnTo>
                  <a:lnTo>
                    <a:pt x="962625" y="78356"/>
                  </a:lnTo>
                  <a:lnTo>
                    <a:pt x="905867" y="74258"/>
                  </a:lnTo>
                  <a:lnTo>
                    <a:pt x="851921" y="73549"/>
                  </a:lnTo>
                  <a:lnTo>
                    <a:pt x="790586" y="73309"/>
                  </a:lnTo>
                  <a:lnTo>
                    <a:pt x="738215" y="73267"/>
                  </a:lnTo>
                  <a:lnTo>
                    <a:pt x="694072" y="74427"/>
                  </a:lnTo>
                  <a:lnTo>
                    <a:pt x="647156" y="78842"/>
                  </a:lnTo>
                  <a:lnTo>
                    <a:pt x="591473" y="82316"/>
                  </a:lnTo>
                  <a:lnTo>
                    <a:pt x="537971" y="90725"/>
                  </a:lnTo>
                  <a:lnTo>
                    <a:pt x="483556" y="96719"/>
                  </a:lnTo>
                  <a:lnTo>
                    <a:pt x="422143" y="112172"/>
                  </a:lnTo>
                  <a:lnTo>
                    <a:pt x="369603" y="129075"/>
                  </a:lnTo>
                  <a:lnTo>
                    <a:pt x="309442" y="149008"/>
                  </a:lnTo>
                  <a:lnTo>
                    <a:pt x="264932" y="165380"/>
                  </a:lnTo>
                  <a:lnTo>
                    <a:pt x="202235" y="202044"/>
                  </a:lnTo>
                  <a:lnTo>
                    <a:pt x="146369" y="245041"/>
                  </a:lnTo>
                  <a:lnTo>
                    <a:pt x="87986" y="300946"/>
                  </a:lnTo>
                  <a:lnTo>
                    <a:pt x="45347" y="361574"/>
                  </a:lnTo>
                  <a:lnTo>
                    <a:pt x="18541" y="413815"/>
                  </a:lnTo>
                  <a:lnTo>
                    <a:pt x="8059" y="439862"/>
                  </a:lnTo>
                  <a:lnTo>
                    <a:pt x="1329" y="494710"/>
                  </a:lnTo>
                  <a:lnTo>
                    <a:pt x="0" y="556194"/>
                  </a:lnTo>
                  <a:lnTo>
                    <a:pt x="8143" y="616259"/>
                  </a:lnTo>
                  <a:lnTo>
                    <a:pt x="24136" y="673184"/>
                  </a:lnTo>
                  <a:lnTo>
                    <a:pt x="49479" y="729489"/>
                  </a:lnTo>
                  <a:lnTo>
                    <a:pt x="75651" y="766040"/>
                  </a:lnTo>
                  <a:lnTo>
                    <a:pt x="137768" y="812164"/>
                  </a:lnTo>
                  <a:lnTo>
                    <a:pt x="179020" y="836160"/>
                  </a:lnTo>
                  <a:lnTo>
                    <a:pt x="214639" y="853798"/>
                  </a:lnTo>
                  <a:lnTo>
                    <a:pt x="223702" y="860337"/>
                  </a:lnTo>
                  <a:lnTo>
                    <a:pt x="285171" y="879238"/>
                  </a:lnTo>
                  <a:lnTo>
                    <a:pt x="345889" y="897824"/>
                  </a:lnTo>
                  <a:lnTo>
                    <a:pt x="402714" y="915509"/>
                  </a:lnTo>
                  <a:lnTo>
                    <a:pt x="463099" y="931904"/>
                  </a:lnTo>
                  <a:lnTo>
                    <a:pt x="524503" y="941559"/>
                  </a:lnTo>
                  <a:lnTo>
                    <a:pt x="576302" y="954423"/>
                  </a:lnTo>
                  <a:lnTo>
                    <a:pt x="631595" y="965110"/>
                  </a:lnTo>
                  <a:lnTo>
                    <a:pt x="687576" y="973156"/>
                  </a:lnTo>
                  <a:lnTo>
                    <a:pt x="744865" y="984841"/>
                  </a:lnTo>
                  <a:lnTo>
                    <a:pt x="808173" y="991482"/>
                  </a:lnTo>
                  <a:lnTo>
                    <a:pt x="854951" y="1000425"/>
                  </a:lnTo>
                  <a:lnTo>
                    <a:pt x="917570" y="1013927"/>
                  </a:lnTo>
                  <a:lnTo>
                    <a:pt x="966393" y="1018774"/>
                  </a:lnTo>
                  <a:lnTo>
                    <a:pt x="1028057" y="1027647"/>
                  </a:lnTo>
                  <a:lnTo>
                    <a:pt x="1078159" y="1031418"/>
                  </a:lnTo>
                  <a:lnTo>
                    <a:pt x="1128879" y="1038254"/>
                  </a:lnTo>
                  <a:lnTo>
                    <a:pt x="1191651" y="1044276"/>
                  </a:lnTo>
                  <a:lnTo>
                    <a:pt x="1242705" y="1049993"/>
                  </a:lnTo>
                  <a:lnTo>
                    <a:pt x="1294876" y="1054806"/>
                  </a:lnTo>
                  <a:lnTo>
                    <a:pt x="1344260" y="1060522"/>
                  </a:lnTo>
                  <a:lnTo>
                    <a:pt x="1391647" y="1062216"/>
                  </a:lnTo>
                  <a:lnTo>
                    <a:pt x="1442733" y="1062717"/>
                  </a:lnTo>
                  <a:lnTo>
                    <a:pt x="1494914" y="1062866"/>
                  </a:lnTo>
                  <a:lnTo>
                    <a:pt x="1544300" y="1066030"/>
                  </a:lnTo>
                  <a:lnTo>
                    <a:pt x="1591688" y="1071256"/>
                  </a:lnTo>
                  <a:lnTo>
                    <a:pt x="1642774" y="1072805"/>
                  </a:lnTo>
                  <a:lnTo>
                    <a:pt x="1694955" y="1073264"/>
                  </a:lnTo>
                  <a:lnTo>
                    <a:pt x="1747461" y="1073400"/>
                  </a:lnTo>
                  <a:lnTo>
                    <a:pt x="1796943" y="1073440"/>
                  </a:lnTo>
                  <a:lnTo>
                    <a:pt x="1844360" y="1073452"/>
                  </a:lnTo>
                  <a:lnTo>
                    <a:pt x="1895454" y="1073456"/>
                  </a:lnTo>
                  <a:lnTo>
                    <a:pt x="1950758" y="1073456"/>
                  </a:lnTo>
                  <a:lnTo>
                    <a:pt x="2005358" y="1073457"/>
                  </a:lnTo>
                  <a:lnTo>
                    <a:pt x="2057411" y="1073457"/>
                  </a:lnTo>
                  <a:lnTo>
                    <a:pt x="2114168" y="1073457"/>
                  </a:lnTo>
                  <a:lnTo>
                    <a:pt x="2164911" y="1070337"/>
                  </a:lnTo>
                  <a:lnTo>
                    <a:pt x="2212700" y="1065124"/>
                  </a:lnTo>
                  <a:lnTo>
                    <a:pt x="2263905" y="1060459"/>
                  </a:lnTo>
                  <a:lnTo>
                    <a:pt x="2313002" y="1054788"/>
                  </a:lnTo>
                  <a:lnTo>
                    <a:pt x="2371513" y="1047283"/>
                  </a:lnTo>
                  <a:lnTo>
                    <a:pt x="2428131" y="1034535"/>
                  </a:lnTo>
                  <a:lnTo>
                    <a:pt x="2484376" y="1020752"/>
                  </a:lnTo>
                  <a:lnTo>
                    <a:pt x="2547349" y="1002089"/>
                  </a:lnTo>
                  <a:lnTo>
                    <a:pt x="2609094" y="976653"/>
                  </a:lnTo>
                  <a:lnTo>
                    <a:pt x="2663166" y="946383"/>
                  </a:lnTo>
                  <a:lnTo>
                    <a:pt x="2723415" y="904937"/>
                  </a:lnTo>
                  <a:lnTo>
                    <a:pt x="2775503" y="846799"/>
                  </a:lnTo>
                  <a:lnTo>
                    <a:pt x="2803726" y="814042"/>
                  </a:lnTo>
                  <a:lnTo>
                    <a:pt x="2828712" y="758006"/>
                  </a:lnTo>
                  <a:lnTo>
                    <a:pt x="2838322" y="709368"/>
                  </a:lnTo>
                  <a:lnTo>
                    <a:pt x="2838049" y="653623"/>
                  </a:lnTo>
                  <a:lnTo>
                    <a:pt x="2831089" y="617803"/>
                  </a:lnTo>
                  <a:lnTo>
                    <a:pt x="2801145" y="556505"/>
                  </a:lnTo>
                  <a:lnTo>
                    <a:pt x="2766550" y="497417"/>
                  </a:lnTo>
                  <a:lnTo>
                    <a:pt x="2714915" y="444208"/>
                  </a:lnTo>
                  <a:lnTo>
                    <a:pt x="2652757" y="391516"/>
                  </a:lnTo>
                  <a:lnTo>
                    <a:pt x="2592963" y="347092"/>
                  </a:lnTo>
                  <a:lnTo>
                    <a:pt x="2531884" y="308862"/>
                  </a:lnTo>
                  <a:lnTo>
                    <a:pt x="2477054" y="273169"/>
                  </a:lnTo>
                  <a:lnTo>
                    <a:pt x="2418043" y="242375"/>
                  </a:lnTo>
                  <a:lnTo>
                    <a:pt x="2367641" y="220847"/>
                  </a:lnTo>
                  <a:lnTo>
                    <a:pt x="2318782" y="202770"/>
                  </a:lnTo>
                  <a:lnTo>
                    <a:pt x="2268431" y="186885"/>
                  </a:lnTo>
                  <a:lnTo>
                    <a:pt x="2212178" y="167361"/>
                  </a:lnTo>
                  <a:lnTo>
                    <a:pt x="2158466" y="149878"/>
                  </a:lnTo>
                  <a:lnTo>
                    <a:pt x="2105506" y="137288"/>
                  </a:lnTo>
                  <a:lnTo>
                    <a:pt x="2049650" y="123030"/>
                  </a:lnTo>
                  <a:lnTo>
                    <a:pt x="1988647" y="107107"/>
                  </a:lnTo>
                  <a:lnTo>
                    <a:pt x="1929237" y="94980"/>
                  </a:lnTo>
                  <a:lnTo>
                    <a:pt x="1871470" y="83978"/>
                  </a:lnTo>
                  <a:lnTo>
                    <a:pt x="1809900" y="73309"/>
                  </a:lnTo>
                  <a:lnTo>
                    <a:pt x="1747204" y="62739"/>
                  </a:lnTo>
                  <a:lnTo>
                    <a:pt x="1704031" y="55710"/>
                  </a:lnTo>
                  <a:lnTo>
                    <a:pt x="1657547" y="48687"/>
                  </a:lnTo>
                  <a:lnTo>
                    <a:pt x="1612710" y="41666"/>
                  </a:lnTo>
                  <a:lnTo>
                    <a:pt x="1568217" y="34646"/>
                  </a:lnTo>
                  <a:lnTo>
                    <a:pt x="1521146" y="27627"/>
                  </a:lnTo>
                  <a:lnTo>
                    <a:pt x="1476049" y="20607"/>
                  </a:lnTo>
                  <a:lnTo>
                    <a:pt x="1431439" y="14758"/>
                  </a:lnTo>
                  <a:lnTo>
                    <a:pt x="1384316" y="12158"/>
                  </a:lnTo>
                  <a:lnTo>
                    <a:pt x="1339197" y="11003"/>
                  </a:lnTo>
                  <a:lnTo>
                    <a:pt x="1294577" y="9320"/>
                  </a:lnTo>
                  <a:lnTo>
                    <a:pt x="1247450" y="4672"/>
                  </a:lnTo>
                  <a:lnTo>
                    <a:pt x="1202328" y="1827"/>
                  </a:lnTo>
                  <a:lnTo>
                    <a:pt x="1157707" y="562"/>
                  </a:lnTo>
                  <a:lnTo>
                    <a:pt x="1110580" y="0"/>
                  </a:lnTo>
                  <a:lnTo>
                    <a:pt x="1065458" y="2870"/>
                  </a:lnTo>
                  <a:lnTo>
                    <a:pt x="1020837" y="6875"/>
                  </a:lnTo>
                  <a:lnTo>
                    <a:pt x="973709" y="8655"/>
                  </a:lnTo>
                  <a:lnTo>
                    <a:pt x="928587" y="12565"/>
                  </a:lnTo>
                  <a:lnTo>
                    <a:pt x="866842" y="18224"/>
                  </a:lnTo>
                  <a:lnTo>
                    <a:pt x="804755" y="25726"/>
                  </a:lnTo>
                  <a:lnTo>
                    <a:pt x="778782" y="31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22400" y="431800"/>
            <a:ext cx="1612900" cy="2438400"/>
            <a:chOff x="1422400" y="431800"/>
            <a:chExt cx="1612900" cy="2438400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2800985" y="906144"/>
              <a:ext cx="0" cy="135394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>
              <a:off x="1710817" y="958977"/>
              <a:ext cx="0" cy="130111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" name="Picture 3" descr="NBK-3152-142577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0500" y="2032000"/>
              <a:ext cx="1574800" cy="838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152-14258b0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7800" y="622300"/>
              <a:ext cx="1587500" cy="8763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152-14258df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11300" y="1905000"/>
              <a:ext cx="1524000" cy="6985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152-142590e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22400" y="431800"/>
              <a:ext cx="1600200" cy="7620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8" name="Group 87"/>
          <p:cNvGrpSpPr/>
          <p:nvPr/>
        </p:nvGrpSpPr>
        <p:grpSpPr>
          <a:xfrm>
            <a:off x="3302460" y="442196"/>
            <a:ext cx="3647203" cy="4477427"/>
            <a:chOff x="3302460" y="442196"/>
            <a:chExt cx="3647203" cy="4477427"/>
          </a:xfrm>
        </p:grpSpPr>
        <p:grpSp>
          <p:nvGrpSpPr>
            <p:cNvPr id="18" name="Group 17"/>
            <p:cNvGrpSpPr/>
            <p:nvPr/>
          </p:nvGrpSpPr>
          <p:grpSpPr>
            <a:xfrm>
              <a:off x="3808670" y="1103948"/>
              <a:ext cx="1920544" cy="501706"/>
              <a:chOff x="3808670" y="1103948"/>
              <a:chExt cx="1920544" cy="501706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808670" y="1103948"/>
                <a:ext cx="362327" cy="455718"/>
              </a:xfrm>
              <a:custGeom>
                <a:avLst/>
                <a:gdLst/>
                <a:ahLst/>
                <a:cxnLst/>
                <a:rect l="0" t="0" r="0" b="0"/>
                <a:pathLst>
                  <a:path w="362327" h="455718">
                    <a:moveTo>
                      <a:pt x="130699" y="66162"/>
                    </a:moveTo>
                    <a:lnTo>
                      <a:pt x="105505" y="128443"/>
                    </a:lnTo>
                    <a:lnTo>
                      <a:pt x="86034" y="185613"/>
                    </a:lnTo>
                    <a:lnTo>
                      <a:pt x="60005" y="247295"/>
                    </a:lnTo>
                    <a:lnTo>
                      <a:pt x="39569" y="304539"/>
                    </a:lnTo>
                    <a:lnTo>
                      <a:pt x="17335" y="357788"/>
                    </a:lnTo>
                    <a:lnTo>
                      <a:pt x="0" y="406166"/>
                    </a:lnTo>
                    <a:lnTo>
                      <a:pt x="18772" y="349320"/>
                    </a:lnTo>
                    <a:lnTo>
                      <a:pt x="44325" y="294523"/>
                    </a:lnTo>
                    <a:lnTo>
                      <a:pt x="63735" y="234405"/>
                    </a:lnTo>
                    <a:lnTo>
                      <a:pt x="78000" y="181240"/>
                    </a:lnTo>
                    <a:lnTo>
                      <a:pt x="97672" y="125679"/>
                    </a:lnTo>
                    <a:lnTo>
                      <a:pt x="115683" y="70813"/>
                    </a:lnTo>
                    <a:lnTo>
                      <a:pt x="134080" y="8543"/>
                    </a:lnTo>
                    <a:lnTo>
                      <a:pt x="139971" y="2013"/>
                    </a:lnTo>
                    <a:lnTo>
                      <a:pt x="147409" y="0"/>
                    </a:lnTo>
                    <a:lnTo>
                      <a:pt x="155877" y="997"/>
                    </a:lnTo>
                    <a:lnTo>
                      <a:pt x="162692" y="5171"/>
                    </a:lnTo>
                    <a:lnTo>
                      <a:pt x="179043" y="28984"/>
                    </a:lnTo>
                    <a:lnTo>
                      <a:pt x="211776" y="91841"/>
                    </a:lnTo>
                    <a:lnTo>
                      <a:pt x="239564" y="148270"/>
                    </a:lnTo>
                    <a:lnTo>
                      <a:pt x="260571" y="197465"/>
                    </a:lnTo>
                    <a:lnTo>
                      <a:pt x="280443" y="249086"/>
                    </a:lnTo>
                    <a:lnTo>
                      <a:pt x="295430" y="301426"/>
                    </a:lnTo>
                    <a:lnTo>
                      <a:pt x="312999" y="352809"/>
                    </a:lnTo>
                    <a:lnTo>
                      <a:pt x="333128" y="406447"/>
                    </a:lnTo>
                    <a:lnTo>
                      <a:pt x="362326" y="45571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3865669" y="1370152"/>
                <a:ext cx="189514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0529">
                    <a:moveTo>
                      <a:pt x="189513" y="0"/>
                    </a:moveTo>
                    <a:lnTo>
                      <a:pt x="152035" y="8333"/>
                    </a:lnTo>
                    <a:lnTo>
                      <a:pt x="100612" y="10095"/>
                    </a:lnTo>
                    <a:lnTo>
                      <a:pt x="40498" y="1044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434208" y="1296452"/>
                <a:ext cx="842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">
                    <a:moveTo>
                      <a:pt x="84228" y="0"/>
                    </a:moveTo>
                    <a:lnTo>
                      <a:pt x="3320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455265" y="1391209"/>
                <a:ext cx="105286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">
                    <a:moveTo>
                      <a:pt x="105285" y="0"/>
                    </a:moveTo>
                    <a:lnTo>
                      <a:pt x="5635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950104" y="1359623"/>
                <a:ext cx="10530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89514">
                    <a:moveTo>
                      <a:pt x="10529" y="0"/>
                    </a:moveTo>
                    <a:lnTo>
                      <a:pt x="10529" y="57264"/>
                    </a:lnTo>
                    <a:lnTo>
                      <a:pt x="10529" y="106655"/>
                    </a:lnTo>
                    <a:lnTo>
                      <a:pt x="4940" y="164567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108032" y="1328038"/>
                <a:ext cx="15743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5743" h="242156">
                    <a:moveTo>
                      <a:pt x="10528" y="0"/>
                    </a:moveTo>
                    <a:lnTo>
                      <a:pt x="10528" y="58617"/>
                    </a:lnTo>
                    <a:lnTo>
                      <a:pt x="11698" y="118857"/>
                    </a:lnTo>
                    <a:lnTo>
                      <a:pt x="15742" y="170097"/>
                    </a:lnTo>
                    <a:lnTo>
                      <a:pt x="2653" y="232016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876405" y="1278067"/>
                <a:ext cx="347441" cy="92086"/>
              </a:xfrm>
              <a:custGeom>
                <a:avLst/>
                <a:gdLst/>
                <a:ahLst/>
                <a:cxnLst/>
                <a:rect l="0" t="0" r="0" b="0"/>
                <a:pathLst>
                  <a:path w="347441" h="92086">
                    <a:moveTo>
                      <a:pt x="0" y="18385"/>
                    </a:moveTo>
                    <a:lnTo>
                      <a:pt x="0" y="40742"/>
                    </a:lnTo>
                    <a:lnTo>
                      <a:pt x="3509" y="49668"/>
                    </a:lnTo>
                    <a:lnTo>
                      <a:pt x="16768" y="65824"/>
                    </a:lnTo>
                    <a:lnTo>
                      <a:pt x="40597" y="74564"/>
                    </a:lnTo>
                    <a:lnTo>
                      <a:pt x="68346" y="77279"/>
                    </a:lnTo>
                    <a:lnTo>
                      <a:pt x="92377" y="74586"/>
                    </a:lnTo>
                    <a:lnTo>
                      <a:pt x="125637" y="60904"/>
                    </a:lnTo>
                    <a:lnTo>
                      <a:pt x="180386" y="21622"/>
                    </a:lnTo>
                    <a:lnTo>
                      <a:pt x="210985" y="6346"/>
                    </a:lnTo>
                    <a:lnTo>
                      <a:pt x="253457" y="0"/>
                    </a:lnTo>
                    <a:lnTo>
                      <a:pt x="276814" y="4755"/>
                    </a:lnTo>
                    <a:lnTo>
                      <a:pt x="303117" y="20586"/>
                    </a:lnTo>
                    <a:lnTo>
                      <a:pt x="332966" y="46896"/>
                    </a:lnTo>
                    <a:lnTo>
                      <a:pt x="341007" y="63812"/>
                    </a:lnTo>
                    <a:lnTo>
                      <a:pt x="347440" y="920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341761" y="1422794"/>
                <a:ext cx="134769" cy="182860"/>
              </a:xfrm>
              <a:custGeom>
                <a:avLst/>
                <a:gdLst/>
                <a:ahLst/>
                <a:cxnLst/>
                <a:rect l="0" t="0" r="0" b="0"/>
                <a:pathLst>
                  <a:path w="134769" h="182860">
                    <a:moveTo>
                      <a:pt x="8426" y="105285"/>
                    </a:moveTo>
                    <a:lnTo>
                      <a:pt x="26385" y="159160"/>
                    </a:lnTo>
                    <a:lnTo>
                      <a:pt x="33175" y="179533"/>
                    </a:lnTo>
                    <a:lnTo>
                      <a:pt x="33114" y="182859"/>
                    </a:lnTo>
                    <a:lnTo>
                      <a:pt x="30734" y="181568"/>
                    </a:lnTo>
                    <a:lnTo>
                      <a:pt x="23020" y="170774"/>
                    </a:lnTo>
                    <a:lnTo>
                      <a:pt x="4990" y="125261"/>
                    </a:lnTo>
                    <a:lnTo>
                      <a:pt x="0" y="83258"/>
                    </a:lnTo>
                    <a:lnTo>
                      <a:pt x="5071" y="60010"/>
                    </a:lnTo>
                    <a:lnTo>
                      <a:pt x="16294" y="41879"/>
                    </a:lnTo>
                    <a:lnTo>
                      <a:pt x="42343" y="19688"/>
                    </a:lnTo>
                    <a:lnTo>
                      <a:pt x="62105" y="9530"/>
                    </a:lnTo>
                    <a:lnTo>
                      <a:pt x="115941" y="1255"/>
                    </a:lnTo>
                    <a:lnTo>
                      <a:pt x="13476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506674" y="1106939"/>
                <a:ext cx="222540" cy="237767"/>
              </a:xfrm>
              <a:custGeom>
                <a:avLst/>
                <a:gdLst/>
                <a:ahLst/>
                <a:cxnLst/>
                <a:rect l="0" t="0" r="0" b="0"/>
                <a:pathLst>
                  <a:path w="222540" h="237767">
                    <a:moveTo>
                      <a:pt x="33026" y="0"/>
                    </a:moveTo>
                    <a:lnTo>
                      <a:pt x="29907" y="42692"/>
                    </a:lnTo>
                    <a:lnTo>
                      <a:pt x="27437" y="53028"/>
                    </a:lnTo>
                    <a:lnTo>
                      <a:pt x="24621" y="56409"/>
                    </a:lnTo>
                    <a:lnTo>
                      <a:pt x="21574" y="55154"/>
                    </a:lnTo>
                    <a:lnTo>
                      <a:pt x="18372" y="50807"/>
                    </a:lnTo>
                    <a:lnTo>
                      <a:pt x="18578" y="45570"/>
                    </a:lnTo>
                    <a:lnTo>
                      <a:pt x="25045" y="33512"/>
                    </a:lnTo>
                    <a:lnTo>
                      <a:pt x="47429" y="13569"/>
                    </a:lnTo>
                    <a:lnTo>
                      <a:pt x="56666" y="10216"/>
                    </a:lnTo>
                    <a:lnTo>
                      <a:pt x="76288" y="9610"/>
                    </a:lnTo>
                    <a:lnTo>
                      <a:pt x="93588" y="16359"/>
                    </a:lnTo>
                    <a:lnTo>
                      <a:pt x="123758" y="39757"/>
                    </a:lnTo>
                    <a:lnTo>
                      <a:pt x="139589" y="65592"/>
                    </a:lnTo>
                    <a:lnTo>
                      <a:pt x="147013" y="114169"/>
                    </a:lnTo>
                    <a:lnTo>
                      <a:pt x="145959" y="153801"/>
                    </a:lnTo>
                    <a:lnTo>
                      <a:pt x="137421" y="177151"/>
                    </a:lnTo>
                    <a:lnTo>
                      <a:pt x="113871" y="204438"/>
                    </a:lnTo>
                    <a:lnTo>
                      <a:pt x="84666" y="227340"/>
                    </a:lnTo>
                    <a:lnTo>
                      <a:pt x="61046" y="235571"/>
                    </a:lnTo>
                    <a:lnTo>
                      <a:pt x="48197" y="237766"/>
                    </a:lnTo>
                    <a:lnTo>
                      <a:pt x="27681" y="233966"/>
                    </a:lnTo>
                    <a:lnTo>
                      <a:pt x="18934" y="229677"/>
                    </a:lnTo>
                    <a:lnTo>
                      <a:pt x="6096" y="215553"/>
                    </a:lnTo>
                    <a:lnTo>
                      <a:pt x="1035" y="206873"/>
                    </a:lnTo>
                    <a:lnTo>
                      <a:pt x="0" y="198747"/>
                    </a:lnTo>
                    <a:lnTo>
                      <a:pt x="5090" y="183478"/>
                    </a:lnTo>
                    <a:lnTo>
                      <a:pt x="18270" y="172013"/>
                    </a:lnTo>
                    <a:lnTo>
                      <a:pt x="26699" y="167318"/>
                    </a:lnTo>
                    <a:lnTo>
                      <a:pt x="45422" y="165221"/>
                    </a:lnTo>
                    <a:lnTo>
                      <a:pt x="103679" y="176436"/>
                    </a:lnTo>
                    <a:lnTo>
                      <a:pt x="158967" y="193149"/>
                    </a:lnTo>
                    <a:lnTo>
                      <a:pt x="205718" y="207467"/>
                    </a:lnTo>
                    <a:lnTo>
                      <a:pt x="222539" y="21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3470916" y="442196"/>
              <a:ext cx="789638" cy="423462"/>
              <a:chOff x="3470916" y="442196"/>
              <a:chExt cx="789638" cy="423462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3639372" y="463253"/>
                <a:ext cx="10530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57970">
                    <a:moveTo>
                      <a:pt x="10529" y="0"/>
                    </a:moveTo>
                    <a:lnTo>
                      <a:pt x="2196" y="37478"/>
                    </a:lnTo>
                    <a:lnTo>
                      <a:pt x="434" y="94491"/>
                    </a:lnTo>
                    <a:lnTo>
                      <a:pt x="129" y="144851"/>
                    </a:lnTo>
                    <a:lnTo>
                      <a:pt x="38" y="196817"/>
                    </a:lnTo>
                    <a:lnTo>
                      <a:pt x="8" y="258373"/>
                    </a:lnTo>
                    <a:lnTo>
                      <a:pt x="1" y="315593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470916" y="442196"/>
                <a:ext cx="34744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21058">
                    <a:moveTo>
                      <a:pt x="347441" y="0"/>
                    </a:moveTo>
                    <a:lnTo>
                      <a:pt x="298510" y="11453"/>
                    </a:lnTo>
                    <a:lnTo>
                      <a:pt x="239380" y="19160"/>
                    </a:lnTo>
                    <a:lnTo>
                      <a:pt x="181469" y="20683"/>
                    </a:lnTo>
                    <a:lnTo>
                      <a:pt x="132017" y="20946"/>
                    </a:lnTo>
                    <a:lnTo>
                      <a:pt x="81490" y="21024"/>
                    </a:lnTo>
                    <a:lnTo>
                      <a:pt x="28142" y="21051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697083" y="649993"/>
                <a:ext cx="152881" cy="159218"/>
              </a:xfrm>
              <a:custGeom>
                <a:avLst/>
                <a:gdLst/>
                <a:ahLst/>
                <a:cxnLst/>
                <a:rect l="0" t="0" r="0" b="0"/>
                <a:pathLst>
                  <a:path w="152881" h="159218">
                    <a:moveTo>
                      <a:pt x="100217" y="13302"/>
                    </a:moveTo>
                    <a:lnTo>
                      <a:pt x="89038" y="2123"/>
                    </a:lnTo>
                    <a:lnTo>
                      <a:pt x="81066" y="0"/>
                    </a:lnTo>
                    <a:lnTo>
                      <a:pt x="59730" y="761"/>
                    </a:lnTo>
                    <a:lnTo>
                      <a:pt x="40888" y="8118"/>
                    </a:lnTo>
                    <a:lnTo>
                      <a:pt x="24716" y="20357"/>
                    </a:lnTo>
                    <a:lnTo>
                      <a:pt x="9729" y="37494"/>
                    </a:lnTo>
                    <a:lnTo>
                      <a:pt x="1508" y="63048"/>
                    </a:lnTo>
                    <a:lnTo>
                      <a:pt x="0" y="104081"/>
                    </a:lnTo>
                    <a:lnTo>
                      <a:pt x="5373" y="126178"/>
                    </a:lnTo>
                    <a:lnTo>
                      <a:pt x="15560" y="143797"/>
                    </a:lnTo>
                    <a:lnTo>
                      <a:pt x="23892" y="149432"/>
                    </a:lnTo>
                    <a:lnTo>
                      <a:pt x="57975" y="157362"/>
                    </a:lnTo>
                    <a:lnTo>
                      <a:pt x="84172" y="159217"/>
                    </a:lnTo>
                    <a:lnTo>
                      <a:pt x="108294" y="153802"/>
                    </a:lnTo>
                    <a:lnTo>
                      <a:pt x="129543" y="142427"/>
                    </a:lnTo>
                    <a:lnTo>
                      <a:pt x="146786" y="125673"/>
                    </a:lnTo>
                    <a:lnTo>
                      <a:pt x="151150" y="115122"/>
                    </a:lnTo>
                    <a:lnTo>
                      <a:pt x="152880" y="90921"/>
                    </a:lnTo>
                    <a:lnTo>
                      <a:pt x="141686" y="56577"/>
                    </a:lnTo>
                    <a:lnTo>
                      <a:pt x="136052" y="49171"/>
                    </a:lnTo>
                    <a:lnTo>
                      <a:pt x="110745" y="343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936597" y="632158"/>
                <a:ext cx="114510" cy="233500"/>
              </a:xfrm>
              <a:custGeom>
                <a:avLst/>
                <a:gdLst/>
                <a:ahLst/>
                <a:cxnLst/>
                <a:rect l="0" t="0" r="0" b="0"/>
                <a:pathLst>
                  <a:path w="114510" h="233500">
                    <a:moveTo>
                      <a:pt x="8102" y="125893"/>
                    </a:moveTo>
                    <a:lnTo>
                      <a:pt x="16435" y="180038"/>
                    </a:lnTo>
                    <a:lnTo>
                      <a:pt x="24407" y="233499"/>
                    </a:lnTo>
                    <a:lnTo>
                      <a:pt x="23651" y="232726"/>
                    </a:lnTo>
                    <a:lnTo>
                      <a:pt x="14033" y="200678"/>
                    </a:lnTo>
                    <a:lnTo>
                      <a:pt x="8104" y="149288"/>
                    </a:lnTo>
                    <a:lnTo>
                      <a:pt x="0" y="94076"/>
                    </a:lnTo>
                    <a:lnTo>
                      <a:pt x="3642" y="38110"/>
                    </a:lnTo>
                    <a:lnTo>
                      <a:pt x="12358" y="16299"/>
                    </a:lnTo>
                    <a:lnTo>
                      <a:pt x="17958" y="7207"/>
                    </a:lnTo>
                    <a:lnTo>
                      <a:pt x="25201" y="2315"/>
                    </a:lnTo>
                    <a:lnTo>
                      <a:pt x="42607" y="0"/>
                    </a:lnTo>
                    <a:lnTo>
                      <a:pt x="58923" y="5990"/>
                    </a:lnTo>
                    <a:lnTo>
                      <a:pt x="88460" y="28899"/>
                    </a:lnTo>
                    <a:lnTo>
                      <a:pt x="109770" y="54650"/>
                    </a:lnTo>
                    <a:lnTo>
                      <a:pt x="114509" y="77462"/>
                    </a:lnTo>
                    <a:lnTo>
                      <a:pt x="114135" y="90096"/>
                    </a:lnTo>
                    <a:lnTo>
                      <a:pt x="110376" y="99689"/>
                    </a:lnTo>
                    <a:lnTo>
                      <a:pt x="96841" y="113467"/>
                    </a:lnTo>
                    <a:lnTo>
                      <a:pt x="82246" y="120371"/>
                    </a:lnTo>
                    <a:lnTo>
                      <a:pt x="60744" y="12589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586730" y="831751"/>
                <a:ext cx="57906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579068" h="21058">
                    <a:moveTo>
                      <a:pt x="579067" y="0"/>
                    </a:moveTo>
                    <a:lnTo>
                      <a:pt x="520450" y="0"/>
                    </a:lnTo>
                    <a:lnTo>
                      <a:pt x="466276" y="0"/>
                    </a:lnTo>
                    <a:lnTo>
                      <a:pt x="410515" y="0"/>
                    </a:lnTo>
                    <a:lnTo>
                      <a:pt x="348851" y="5589"/>
                    </a:lnTo>
                    <a:lnTo>
                      <a:pt x="297685" y="9065"/>
                    </a:lnTo>
                    <a:lnTo>
                      <a:pt x="237570" y="11409"/>
                    </a:lnTo>
                    <a:lnTo>
                      <a:pt x="174178" y="19555"/>
                    </a:lnTo>
                    <a:lnTo>
                      <a:pt x="111831" y="20760"/>
                    </a:lnTo>
                    <a:lnTo>
                      <a:pt x="53242" y="2099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39497" y="65276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250025" y="747523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>
              <a:off x="3855791" y="1979357"/>
              <a:ext cx="1047002" cy="400894"/>
              <a:chOff x="3855791" y="1979357"/>
              <a:chExt cx="1047002" cy="400894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3855791" y="1979357"/>
                <a:ext cx="267893" cy="400894"/>
              </a:xfrm>
              <a:custGeom>
                <a:avLst/>
                <a:gdLst/>
                <a:ahLst/>
                <a:cxnLst/>
                <a:rect l="0" t="0" r="0" b="0"/>
                <a:pathLst>
                  <a:path w="267893" h="400894">
                    <a:moveTo>
                      <a:pt x="109964" y="0"/>
                    </a:moveTo>
                    <a:lnTo>
                      <a:pt x="94324" y="17981"/>
                    </a:lnTo>
                    <a:lnTo>
                      <a:pt x="75121" y="69742"/>
                    </a:lnTo>
                    <a:lnTo>
                      <a:pt x="60881" y="124607"/>
                    </a:lnTo>
                    <a:lnTo>
                      <a:pt x="50318" y="174701"/>
                    </a:lnTo>
                    <a:lnTo>
                      <a:pt x="39779" y="232308"/>
                    </a:lnTo>
                    <a:lnTo>
                      <a:pt x="29247" y="285771"/>
                    </a:lnTo>
                    <a:lnTo>
                      <a:pt x="15209" y="346351"/>
                    </a:lnTo>
                    <a:lnTo>
                      <a:pt x="0" y="400893"/>
                    </a:lnTo>
                    <a:lnTo>
                      <a:pt x="6455" y="347940"/>
                    </a:lnTo>
                    <a:lnTo>
                      <a:pt x="24354" y="294204"/>
                    </a:lnTo>
                    <a:lnTo>
                      <a:pt x="39501" y="238529"/>
                    </a:lnTo>
                    <a:lnTo>
                      <a:pt x="53759" y="183641"/>
                    </a:lnTo>
                    <a:lnTo>
                      <a:pt x="76942" y="121366"/>
                    </a:lnTo>
                    <a:lnTo>
                      <a:pt x="98785" y="63902"/>
                    </a:lnTo>
                    <a:lnTo>
                      <a:pt x="113345" y="21202"/>
                    </a:lnTo>
                    <a:lnTo>
                      <a:pt x="118067" y="16474"/>
                    </a:lnTo>
                    <a:lnTo>
                      <a:pt x="123556" y="15662"/>
                    </a:lnTo>
                    <a:lnTo>
                      <a:pt x="129554" y="17460"/>
                    </a:lnTo>
                    <a:lnTo>
                      <a:pt x="142457" y="28817"/>
                    </a:lnTo>
                    <a:lnTo>
                      <a:pt x="154821" y="46733"/>
                    </a:lnTo>
                    <a:lnTo>
                      <a:pt x="181671" y="109865"/>
                    </a:lnTo>
                    <a:lnTo>
                      <a:pt x="207360" y="165158"/>
                    </a:lnTo>
                    <a:lnTo>
                      <a:pt x="224913" y="221140"/>
                    </a:lnTo>
                    <a:lnTo>
                      <a:pt x="243212" y="282889"/>
                    </a:lnTo>
                    <a:lnTo>
                      <a:pt x="257342" y="319872"/>
                    </a:lnTo>
                    <a:lnTo>
                      <a:pt x="267892" y="3369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955227" y="2232041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72198" y="0"/>
                    </a:lnTo>
                    <a:lnTo>
                      <a:pt x="34260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4344782" y="2152752"/>
                <a:ext cx="63172" cy="5591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5591">
                    <a:moveTo>
                      <a:pt x="63171" y="5590"/>
                    </a:moveTo>
                    <a:lnTo>
                      <a:pt x="46403" y="0"/>
                    </a:lnTo>
                    <a:lnTo>
                      <a:pt x="28812" y="376"/>
                    </a:lnTo>
                    <a:lnTo>
                      <a:pt x="0" y="559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4365838" y="2221513"/>
                <a:ext cx="94758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">
                    <a:moveTo>
                      <a:pt x="94757" y="0"/>
                    </a:moveTo>
                    <a:lnTo>
                      <a:pt x="36140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702750" y="2126756"/>
                <a:ext cx="21058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89514">
                    <a:moveTo>
                      <a:pt x="0" y="0"/>
                    </a:moveTo>
                    <a:lnTo>
                      <a:pt x="3120" y="48931"/>
                    </a:lnTo>
                    <a:lnTo>
                      <a:pt x="9065" y="108061"/>
                    </a:lnTo>
                    <a:lnTo>
                      <a:pt x="18669" y="164315"/>
                    </a:lnTo>
                    <a:lnTo>
                      <a:pt x="21057" y="1895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823027" y="2116227"/>
                <a:ext cx="27124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7124" h="168457">
                    <a:moveTo>
                      <a:pt x="6065" y="0"/>
                    </a:moveTo>
                    <a:lnTo>
                      <a:pt x="0" y="32453"/>
                    </a:lnTo>
                    <a:lnTo>
                      <a:pt x="10625" y="84343"/>
                    </a:lnTo>
                    <a:lnTo>
                      <a:pt x="24141" y="142100"/>
                    </a:lnTo>
                    <a:lnTo>
                      <a:pt x="27123" y="168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618523" y="2045187"/>
                <a:ext cx="284270" cy="68711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68711">
                    <a:moveTo>
                      <a:pt x="0" y="39455"/>
                    </a:moveTo>
                    <a:lnTo>
                      <a:pt x="17980" y="55096"/>
                    </a:lnTo>
                    <a:lnTo>
                      <a:pt x="34897" y="63174"/>
                    </a:lnTo>
                    <a:lnTo>
                      <a:pt x="69741" y="68710"/>
                    </a:lnTo>
                    <a:lnTo>
                      <a:pt x="89877" y="63766"/>
                    </a:lnTo>
                    <a:lnTo>
                      <a:pt x="149193" y="21482"/>
                    </a:lnTo>
                    <a:lnTo>
                      <a:pt x="179515" y="6314"/>
                    </a:lnTo>
                    <a:lnTo>
                      <a:pt x="216316" y="0"/>
                    </a:lnTo>
                    <a:lnTo>
                      <a:pt x="236910" y="4762"/>
                    </a:lnTo>
                    <a:lnTo>
                      <a:pt x="284269" y="394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5060719" y="1850403"/>
              <a:ext cx="768582" cy="480383"/>
              <a:chOff x="5060719" y="1850403"/>
              <a:chExt cx="768582" cy="480383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5081777" y="2105699"/>
                <a:ext cx="84228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73701">
                    <a:moveTo>
                      <a:pt x="84227" y="0"/>
                    </a:moveTo>
                    <a:lnTo>
                      <a:pt x="24634" y="49498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060719" y="2084642"/>
                <a:ext cx="10528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26343">
                    <a:moveTo>
                      <a:pt x="0" y="0"/>
                    </a:moveTo>
                    <a:lnTo>
                      <a:pt x="42662" y="60873"/>
                    </a:lnTo>
                    <a:lnTo>
                      <a:pt x="89490" y="105083"/>
                    </a:lnTo>
                    <a:lnTo>
                      <a:pt x="105285" y="1263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329384" y="1979357"/>
                <a:ext cx="274740" cy="351429"/>
              </a:xfrm>
              <a:custGeom>
                <a:avLst/>
                <a:gdLst/>
                <a:ahLst/>
                <a:cxnLst/>
                <a:rect l="0" t="0" r="0" b="0"/>
                <a:pathLst>
                  <a:path w="274740" h="351429">
                    <a:moveTo>
                      <a:pt x="173532" y="0"/>
                    </a:moveTo>
                    <a:lnTo>
                      <a:pt x="156765" y="5589"/>
                    </a:lnTo>
                    <a:lnTo>
                      <a:pt x="139174" y="5214"/>
                    </a:lnTo>
                    <a:lnTo>
                      <a:pt x="88107" y="1030"/>
                    </a:lnTo>
                    <a:lnTo>
                      <a:pt x="32439" y="2543"/>
                    </a:lnTo>
                    <a:lnTo>
                      <a:pt x="12948" y="11269"/>
                    </a:lnTo>
                    <a:lnTo>
                      <a:pt x="6815" y="19211"/>
                    </a:lnTo>
                    <a:lnTo>
                      <a:pt x="0" y="40514"/>
                    </a:lnTo>
                    <a:lnTo>
                      <a:pt x="3210" y="62460"/>
                    </a:lnTo>
                    <a:lnTo>
                      <a:pt x="22378" y="115720"/>
                    </a:lnTo>
                    <a:lnTo>
                      <a:pt x="40139" y="168444"/>
                    </a:lnTo>
                    <a:lnTo>
                      <a:pt x="44829" y="173127"/>
                    </a:lnTo>
                    <a:lnTo>
                      <a:pt x="50295" y="173910"/>
                    </a:lnTo>
                    <a:lnTo>
                      <a:pt x="62608" y="168540"/>
                    </a:lnTo>
                    <a:lnTo>
                      <a:pt x="102094" y="145056"/>
                    </a:lnTo>
                    <a:lnTo>
                      <a:pt x="143267" y="139296"/>
                    </a:lnTo>
                    <a:lnTo>
                      <a:pt x="181333" y="143178"/>
                    </a:lnTo>
                    <a:lnTo>
                      <a:pt x="214838" y="157327"/>
                    </a:lnTo>
                    <a:lnTo>
                      <a:pt x="241403" y="176337"/>
                    </a:lnTo>
                    <a:lnTo>
                      <a:pt x="264092" y="202377"/>
                    </a:lnTo>
                    <a:lnTo>
                      <a:pt x="272273" y="225256"/>
                    </a:lnTo>
                    <a:lnTo>
                      <a:pt x="274739" y="249852"/>
                    </a:lnTo>
                    <a:lnTo>
                      <a:pt x="271935" y="272483"/>
                    </a:lnTo>
                    <a:lnTo>
                      <a:pt x="263670" y="291119"/>
                    </a:lnTo>
                    <a:lnTo>
                      <a:pt x="239300" y="322147"/>
                    </a:lnTo>
                    <a:lnTo>
                      <a:pt x="213297" y="338126"/>
                    </a:lnTo>
                    <a:lnTo>
                      <a:pt x="183364" y="350270"/>
                    </a:lnTo>
                    <a:lnTo>
                      <a:pt x="162694" y="351428"/>
                    </a:lnTo>
                    <a:lnTo>
                      <a:pt x="115239" y="342639"/>
                    </a:lnTo>
                    <a:lnTo>
                      <a:pt x="57719" y="3158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5608201" y="1850403"/>
                <a:ext cx="221100" cy="215569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15569">
                    <a:moveTo>
                      <a:pt x="0" y="44726"/>
                    </a:moveTo>
                    <a:lnTo>
                      <a:pt x="0" y="22369"/>
                    </a:lnTo>
                    <a:lnTo>
                      <a:pt x="3510" y="14614"/>
                    </a:lnTo>
                    <a:lnTo>
                      <a:pt x="16768" y="2877"/>
                    </a:lnTo>
                    <a:lnTo>
                      <a:pt x="37478" y="0"/>
                    </a:lnTo>
                    <a:lnTo>
                      <a:pt x="59941" y="3791"/>
                    </a:lnTo>
                    <a:lnTo>
                      <a:pt x="85740" y="19079"/>
                    </a:lnTo>
                    <a:lnTo>
                      <a:pt x="100888" y="31768"/>
                    </a:lnTo>
                    <a:lnTo>
                      <a:pt x="116980" y="57654"/>
                    </a:lnTo>
                    <a:lnTo>
                      <a:pt x="129158" y="87551"/>
                    </a:lnTo>
                    <a:lnTo>
                      <a:pt x="130323" y="111333"/>
                    </a:lnTo>
                    <a:lnTo>
                      <a:pt x="121539" y="159138"/>
                    </a:lnTo>
                    <a:lnTo>
                      <a:pt x="106331" y="191710"/>
                    </a:lnTo>
                    <a:lnTo>
                      <a:pt x="90543" y="206759"/>
                    </a:lnTo>
                    <a:lnTo>
                      <a:pt x="81419" y="212409"/>
                    </a:lnTo>
                    <a:lnTo>
                      <a:pt x="61923" y="215568"/>
                    </a:lnTo>
                    <a:lnTo>
                      <a:pt x="51810" y="214773"/>
                    </a:lnTo>
                    <a:lnTo>
                      <a:pt x="43899" y="210733"/>
                    </a:lnTo>
                    <a:lnTo>
                      <a:pt x="31989" y="196886"/>
                    </a:lnTo>
                    <a:lnTo>
                      <a:pt x="29035" y="175914"/>
                    </a:lnTo>
                    <a:lnTo>
                      <a:pt x="32792" y="152165"/>
                    </a:lnTo>
                    <a:lnTo>
                      <a:pt x="42260" y="129911"/>
                    </a:lnTo>
                    <a:lnTo>
                      <a:pt x="57387" y="114562"/>
                    </a:lnTo>
                    <a:lnTo>
                      <a:pt x="66334" y="108831"/>
                    </a:lnTo>
                    <a:lnTo>
                      <a:pt x="74638" y="107350"/>
                    </a:lnTo>
                    <a:lnTo>
                      <a:pt x="82515" y="108702"/>
                    </a:lnTo>
                    <a:lnTo>
                      <a:pt x="134525" y="132144"/>
                    </a:lnTo>
                    <a:lnTo>
                      <a:pt x="160353" y="147837"/>
                    </a:lnTo>
                    <a:lnTo>
                      <a:pt x="180062" y="154894"/>
                    </a:lnTo>
                    <a:lnTo>
                      <a:pt x="221099" y="1605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3879434" y="2758466"/>
              <a:ext cx="1612955" cy="347441"/>
              <a:chOff x="3879434" y="2758466"/>
              <a:chExt cx="1612955" cy="347441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3879434" y="2758466"/>
                <a:ext cx="254778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54778" h="347441">
                    <a:moveTo>
                      <a:pt x="96850" y="0"/>
                    </a:moveTo>
                    <a:lnTo>
                      <a:pt x="81209" y="27556"/>
                    </a:lnTo>
                    <a:lnTo>
                      <a:pt x="65641" y="83779"/>
                    </a:lnTo>
                    <a:lnTo>
                      <a:pt x="51301" y="140291"/>
                    </a:lnTo>
                    <a:lnTo>
                      <a:pt x="33689" y="202225"/>
                    </a:lnTo>
                    <a:lnTo>
                      <a:pt x="14963" y="262113"/>
                    </a:lnTo>
                    <a:lnTo>
                      <a:pt x="708" y="287453"/>
                    </a:lnTo>
                    <a:lnTo>
                      <a:pt x="0" y="286392"/>
                    </a:lnTo>
                    <a:lnTo>
                      <a:pt x="7269" y="259472"/>
                    </a:lnTo>
                    <a:lnTo>
                      <a:pt x="31703" y="206958"/>
                    </a:lnTo>
                    <a:lnTo>
                      <a:pt x="52136" y="148310"/>
                    </a:lnTo>
                    <a:lnTo>
                      <a:pt x="77805" y="94876"/>
                    </a:lnTo>
                    <a:lnTo>
                      <a:pt x="105817" y="31596"/>
                    </a:lnTo>
                    <a:lnTo>
                      <a:pt x="121892" y="16772"/>
                    </a:lnTo>
                    <a:lnTo>
                      <a:pt x="131092" y="11182"/>
                    </a:lnTo>
                    <a:lnTo>
                      <a:pt x="139566" y="12134"/>
                    </a:lnTo>
                    <a:lnTo>
                      <a:pt x="147554" y="17448"/>
                    </a:lnTo>
                    <a:lnTo>
                      <a:pt x="161499" y="34661"/>
                    </a:lnTo>
                    <a:lnTo>
                      <a:pt x="187611" y="96196"/>
                    </a:lnTo>
                    <a:lnTo>
                      <a:pt x="205158" y="151496"/>
                    </a:lnTo>
                    <a:lnTo>
                      <a:pt x="225219" y="212809"/>
                    </a:lnTo>
                    <a:lnTo>
                      <a:pt x="240447" y="268811"/>
                    </a:lnTo>
                    <a:lnTo>
                      <a:pt x="251600" y="314881"/>
                    </a:lnTo>
                    <a:lnTo>
                      <a:pt x="254777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976284" y="2990093"/>
                <a:ext cx="7370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10529">
                    <a:moveTo>
                      <a:pt x="73700" y="10528"/>
                    </a:moveTo>
                    <a:lnTo>
                      <a:pt x="31008" y="740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4323725" y="2863751"/>
                <a:ext cx="526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">
                    <a:moveTo>
                      <a:pt x="52642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4313196" y="2958507"/>
                <a:ext cx="84229" cy="2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">
                    <a:moveTo>
                      <a:pt x="84228" y="0"/>
                    </a:moveTo>
                    <a:lnTo>
                      <a:pt x="25611" y="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4561663" y="2775730"/>
                <a:ext cx="235845" cy="310045"/>
              </a:xfrm>
              <a:custGeom>
                <a:avLst/>
                <a:gdLst/>
                <a:ahLst/>
                <a:cxnLst/>
                <a:rect l="0" t="0" r="0" b="0"/>
                <a:pathLst>
                  <a:path w="235845" h="310045">
                    <a:moveTo>
                      <a:pt x="14746" y="56435"/>
                    </a:moveTo>
                    <a:lnTo>
                      <a:pt x="20335" y="34079"/>
                    </a:lnTo>
                    <a:lnTo>
                      <a:pt x="25491" y="26323"/>
                    </a:lnTo>
                    <a:lnTo>
                      <a:pt x="40578" y="14586"/>
                    </a:lnTo>
                    <a:lnTo>
                      <a:pt x="68803" y="1402"/>
                    </a:lnTo>
                    <a:lnTo>
                      <a:pt x="89074" y="0"/>
                    </a:lnTo>
                    <a:lnTo>
                      <a:pt x="108612" y="4447"/>
                    </a:lnTo>
                    <a:lnTo>
                      <a:pt x="125094" y="14222"/>
                    </a:lnTo>
                    <a:lnTo>
                      <a:pt x="147527" y="38468"/>
                    </a:lnTo>
                    <a:lnTo>
                      <a:pt x="163403" y="67879"/>
                    </a:lnTo>
                    <a:lnTo>
                      <a:pt x="170842" y="118834"/>
                    </a:lnTo>
                    <a:lnTo>
                      <a:pt x="169192" y="180892"/>
                    </a:lnTo>
                    <a:lnTo>
                      <a:pt x="162937" y="207676"/>
                    </a:lnTo>
                    <a:lnTo>
                      <a:pt x="126503" y="266327"/>
                    </a:lnTo>
                    <a:lnTo>
                      <a:pt x="103491" y="290331"/>
                    </a:lnTo>
                    <a:lnTo>
                      <a:pt x="80704" y="305059"/>
                    </a:lnTo>
                    <a:lnTo>
                      <a:pt x="58099" y="310044"/>
                    </a:lnTo>
                    <a:lnTo>
                      <a:pt x="36353" y="307191"/>
                    </a:lnTo>
                    <a:lnTo>
                      <a:pt x="14990" y="298124"/>
                    </a:lnTo>
                    <a:lnTo>
                      <a:pt x="7890" y="290091"/>
                    </a:lnTo>
                    <a:lnTo>
                      <a:pt x="0" y="268687"/>
                    </a:lnTo>
                    <a:lnTo>
                      <a:pt x="236" y="258768"/>
                    </a:lnTo>
                    <a:lnTo>
                      <a:pt x="6737" y="241507"/>
                    </a:lnTo>
                    <a:lnTo>
                      <a:pt x="20545" y="229157"/>
                    </a:lnTo>
                    <a:lnTo>
                      <a:pt x="39550" y="220938"/>
                    </a:lnTo>
                    <a:lnTo>
                      <a:pt x="89879" y="215662"/>
                    </a:lnTo>
                    <a:lnTo>
                      <a:pt x="150469" y="214620"/>
                    </a:lnTo>
                    <a:lnTo>
                      <a:pt x="206848" y="213244"/>
                    </a:lnTo>
                    <a:lnTo>
                      <a:pt x="235844" y="2038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4885199" y="2790485"/>
                <a:ext cx="221371" cy="311065"/>
              </a:xfrm>
              <a:custGeom>
                <a:avLst/>
                <a:gdLst/>
                <a:ahLst/>
                <a:cxnLst/>
                <a:rect l="0" t="0" r="0" b="0"/>
                <a:pathLst>
                  <a:path w="221371" h="311065">
                    <a:moveTo>
                      <a:pt x="154463" y="10095"/>
                    </a:moveTo>
                    <a:lnTo>
                      <a:pt x="116985" y="1762"/>
                    </a:lnTo>
                    <a:lnTo>
                      <a:pt x="65562" y="0"/>
                    </a:lnTo>
                    <a:lnTo>
                      <a:pt x="29856" y="5284"/>
                    </a:lnTo>
                    <a:lnTo>
                      <a:pt x="21089" y="10397"/>
                    </a:lnTo>
                    <a:lnTo>
                      <a:pt x="8228" y="25437"/>
                    </a:lnTo>
                    <a:lnTo>
                      <a:pt x="1732" y="46939"/>
                    </a:lnTo>
                    <a:lnTo>
                      <a:pt x="0" y="59224"/>
                    </a:lnTo>
                    <a:lnTo>
                      <a:pt x="2355" y="68584"/>
                    </a:lnTo>
                    <a:lnTo>
                      <a:pt x="7434" y="75994"/>
                    </a:lnTo>
                    <a:lnTo>
                      <a:pt x="14330" y="82104"/>
                    </a:lnTo>
                    <a:lnTo>
                      <a:pt x="34470" y="88892"/>
                    </a:lnTo>
                    <a:lnTo>
                      <a:pt x="85527" y="98839"/>
                    </a:lnTo>
                    <a:lnTo>
                      <a:pt x="143176" y="118632"/>
                    </a:lnTo>
                    <a:lnTo>
                      <a:pt x="185899" y="144098"/>
                    </a:lnTo>
                    <a:lnTo>
                      <a:pt x="200800" y="164018"/>
                    </a:lnTo>
                    <a:lnTo>
                      <a:pt x="219898" y="209345"/>
                    </a:lnTo>
                    <a:lnTo>
                      <a:pt x="221370" y="230842"/>
                    </a:lnTo>
                    <a:lnTo>
                      <a:pt x="216955" y="252094"/>
                    </a:lnTo>
                    <a:lnTo>
                      <a:pt x="207194" y="273238"/>
                    </a:lnTo>
                    <a:lnTo>
                      <a:pt x="182955" y="299283"/>
                    </a:lnTo>
                    <a:lnTo>
                      <a:pt x="160497" y="308249"/>
                    </a:lnTo>
                    <a:lnTo>
                      <a:pt x="136088" y="311064"/>
                    </a:lnTo>
                    <a:lnTo>
                      <a:pt x="81117" y="300347"/>
                    </a:lnTo>
                    <a:lnTo>
                      <a:pt x="41059" y="285971"/>
                    </a:lnTo>
                    <a:lnTo>
                      <a:pt x="17593" y="2627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5276229" y="2969036"/>
                <a:ext cx="559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115814">
                    <a:moveTo>
                      <a:pt x="5589" y="0"/>
                    </a:moveTo>
                    <a:lnTo>
                      <a:pt x="0" y="62092"/>
                    </a:lnTo>
                    <a:lnTo>
                      <a:pt x="5589" y="1158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418689" y="2958507"/>
                <a:ext cx="10529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47400">
                    <a:moveTo>
                      <a:pt x="0" y="0"/>
                    </a:moveTo>
                    <a:lnTo>
                      <a:pt x="8333" y="48931"/>
                    </a:lnTo>
                    <a:lnTo>
                      <a:pt x="10095" y="108062"/>
                    </a:lnTo>
                    <a:lnTo>
                      <a:pt x="10528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5218647" y="2888691"/>
                <a:ext cx="273742" cy="62816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2816">
                    <a:moveTo>
                      <a:pt x="0" y="17174"/>
                    </a:moveTo>
                    <a:lnTo>
                      <a:pt x="37086" y="51921"/>
                    </a:lnTo>
                    <a:lnTo>
                      <a:pt x="55087" y="61083"/>
                    </a:lnTo>
                    <a:lnTo>
                      <a:pt x="74786" y="62815"/>
                    </a:lnTo>
                    <a:lnTo>
                      <a:pt x="94069" y="58516"/>
                    </a:lnTo>
                    <a:lnTo>
                      <a:pt x="125513" y="36692"/>
                    </a:lnTo>
                    <a:lnTo>
                      <a:pt x="154254" y="9851"/>
                    </a:lnTo>
                    <a:lnTo>
                      <a:pt x="174622" y="2221"/>
                    </a:lnTo>
                    <a:lnTo>
                      <a:pt x="198103" y="0"/>
                    </a:lnTo>
                    <a:lnTo>
                      <a:pt x="220237" y="2912"/>
                    </a:lnTo>
                    <a:lnTo>
                      <a:pt x="238653" y="14345"/>
                    </a:lnTo>
                    <a:lnTo>
                      <a:pt x="259055" y="31154"/>
                    </a:lnTo>
                    <a:lnTo>
                      <a:pt x="273741" y="382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3953128" y="3442047"/>
              <a:ext cx="570772" cy="348213"/>
              <a:chOff x="3953128" y="3442047"/>
              <a:chExt cx="570772" cy="348213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3953128" y="3442047"/>
                <a:ext cx="212670" cy="348213"/>
              </a:xfrm>
              <a:custGeom>
                <a:avLst/>
                <a:gdLst/>
                <a:ahLst/>
                <a:cxnLst/>
                <a:rect l="0" t="0" r="0" b="0"/>
                <a:pathLst>
                  <a:path w="212670" h="348213">
                    <a:moveTo>
                      <a:pt x="86327" y="63942"/>
                    </a:moveTo>
                    <a:lnTo>
                      <a:pt x="68369" y="118987"/>
                    </a:lnTo>
                    <a:lnTo>
                      <a:pt x="57780" y="170395"/>
                    </a:lnTo>
                    <a:lnTo>
                      <a:pt x="46736" y="231166"/>
                    </a:lnTo>
                    <a:lnTo>
                      <a:pt x="30045" y="284879"/>
                    </a:lnTo>
                    <a:lnTo>
                      <a:pt x="14942" y="325953"/>
                    </a:lnTo>
                    <a:lnTo>
                      <a:pt x="3518" y="342608"/>
                    </a:lnTo>
                    <a:lnTo>
                      <a:pt x="705" y="344476"/>
                    </a:lnTo>
                    <a:lnTo>
                      <a:pt x="0" y="342212"/>
                    </a:lnTo>
                    <a:lnTo>
                      <a:pt x="13367" y="279546"/>
                    </a:lnTo>
                    <a:lnTo>
                      <a:pt x="26812" y="224944"/>
                    </a:lnTo>
                    <a:lnTo>
                      <a:pt x="40732" y="173127"/>
                    </a:lnTo>
                    <a:lnTo>
                      <a:pt x="63844" y="111509"/>
                    </a:lnTo>
                    <a:lnTo>
                      <a:pt x="85677" y="54132"/>
                    </a:lnTo>
                    <a:lnTo>
                      <a:pt x="94227" y="33846"/>
                    </a:lnTo>
                    <a:lnTo>
                      <a:pt x="105826" y="17031"/>
                    </a:lnTo>
                    <a:lnTo>
                      <a:pt x="121900" y="4879"/>
                    </a:lnTo>
                    <a:lnTo>
                      <a:pt x="131099" y="0"/>
                    </a:lnTo>
                    <a:lnTo>
                      <a:pt x="138402" y="257"/>
                    </a:lnTo>
                    <a:lnTo>
                      <a:pt x="144440" y="3938"/>
                    </a:lnTo>
                    <a:lnTo>
                      <a:pt x="168127" y="29472"/>
                    </a:lnTo>
                    <a:lnTo>
                      <a:pt x="175325" y="49402"/>
                    </a:lnTo>
                    <a:lnTo>
                      <a:pt x="185535" y="100325"/>
                    </a:lnTo>
                    <a:lnTo>
                      <a:pt x="197647" y="155443"/>
                    </a:lnTo>
                    <a:lnTo>
                      <a:pt x="204373" y="214511"/>
                    </a:lnTo>
                    <a:lnTo>
                      <a:pt x="211031" y="276568"/>
                    </a:lnTo>
                    <a:lnTo>
                      <a:pt x="212454" y="335542"/>
                    </a:lnTo>
                    <a:lnTo>
                      <a:pt x="212669" y="348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986813" y="3674445"/>
                <a:ext cx="15792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0530">
                    <a:moveTo>
                      <a:pt x="157927" y="10529"/>
                    </a:moveTo>
                    <a:lnTo>
                      <a:pt x="141159" y="4940"/>
                    </a:lnTo>
                    <a:lnTo>
                      <a:pt x="123569" y="5315"/>
                    </a:lnTo>
                    <a:lnTo>
                      <a:pt x="102882" y="7042"/>
                    </a:lnTo>
                    <a:lnTo>
                      <a:pt x="51475" y="173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4323725" y="3562590"/>
                <a:ext cx="200175" cy="70020"/>
              </a:xfrm>
              <a:custGeom>
                <a:avLst/>
                <a:gdLst/>
                <a:ahLst/>
                <a:cxnLst/>
                <a:rect l="0" t="0" r="0" b="0"/>
                <a:pathLst>
                  <a:path w="200175" h="70020">
                    <a:moveTo>
                      <a:pt x="0" y="17099"/>
                    </a:moveTo>
                    <a:lnTo>
                      <a:pt x="0" y="39456"/>
                    </a:lnTo>
                    <a:lnTo>
                      <a:pt x="6238" y="56671"/>
                    </a:lnTo>
                    <a:lnTo>
                      <a:pt x="11178" y="64537"/>
                    </a:lnTo>
                    <a:lnTo>
                      <a:pt x="17980" y="68611"/>
                    </a:lnTo>
                    <a:lnTo>
                      <a:pt x="34897" y="70019"/>
                    </a:lnTo>
                    <a:lnTo>
                      <a:pt x="43152" y="66417"/>
                    </a:lnTo>
                    <a:lnTo>
                      <a:pt x="101679" y="10155"/>
                    </a:lnTo>
                    <a:lnTo>
                      <a:pt x="122009" y="2315"/>
                    </a:lnTo>
                    <a:lnTo>
                      <a:pt x="145473" y="0"/>
                    </a:lnTo>
                    <a:lnTo>
                      <a:pt x="167600" y="2870"/>
                    </a:lnTo>
                    <a:lnTo>
                      <a:pt x="186013" y="11165"/>
                    </a:lnTo>
                    <a:lnTo>
                      <a:pt x="198485" y="20311"/>
                    </a:lnTo>
                    <a:lnTo>
                      <a:pt x="200174" y="22749"/>
                    </a:lnTo>
                    <a:lnTo>
                      <a:pt x="200041" y="27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4302667" y="3650611"/>
                <a:ext cx="200043" cy="72250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72250">
                    <a:moveTo>
                      <a:pt x="0" y="23834"/>
                    </a:moveTo>
                    <a:lnTo>
                      <a:pt x="9576" y="47881"/>
                    </a:lnTo>
                    <a:lnTo>
                      <a:pt x="20244" y="62208"/>
                    </a:lnTo>
                    <a:lnTo>
                      <a:pt x="39023" y="70135"/>
                    </a:lnTo>
                    <a:lnTo>
                      <a:pt x="50582" y="72249"/>
                    </a:lnTo>
                    <a:lnTo>
                      <a:pt x="60628" y="71319"/>
                    </a:lnTo>
                    <a:lnTo>
                      <a:pt x="78029" y="64046"/>
                    </a:lnTo>
                    <a:lnTo>
                      <a:pt x="100979" y="46797"/>
                    </a:lnTo>
                    <a:lnTo>
                      <a:pt x="139886" y="7881"/>
                    </a:lnTo>
                    <a:lnTo>
                      <a:pt x="149410" y="2670"/>
                    </a:lnTo>
                    <a:lnTo>
                      <a:pt x="169350" y="0"/>
                    </a:lnTo>
                    <a:lnTo>
                      <a:pt x="200042" y="27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" name="Group 63"/>
            <p:cNvGrpSpPr/>
            <p:nvPr/>
          </p:nvGrpSpPr>
          <p:grpSpPr>
            <a:xfrm>
              <a:off x="4660636" y="3462525"/>
              <a:ext cx="1758260" cy="392482"/>
              <a:chOff x="4660636" y="3462525"/>
              <a:chExt cx="1758260" cy="392482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4660636" y="3495461"/>
                <a:ext cx="233801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233801" h="284270">
                    <a:moveTo>
                      <a:pt x="0" y="0"/>
                    </a:moveTo>
                    <a:lnTo>
                      <a:pt x="42692" y="3120"/>
                    </a:lnTo>
                    <a:lnTo>
                      <a:pt x="104408" y="9553"/>
                    </a:lnTo>
                    <a:lnTo>
                      <a:pt x="166550" y="10336"/>
                    </a:lnTo>
                    <a:lnTo>
                      <a:pt x="224232" y="10490"/>
                    </a:lnTo>
                    <a:lnTo>
                      <a:pt x="231377" y="12843"/>
                    </a:lnTo>
                    <a:lnTo>
                      <a:pt x="233800" y="16750"/>
                    </a:lnTo>
                    <a:lnTo>
                      <a:pt x="233076" y="21696"/>
                    </a:lnTo>
                    <a:lnTo>
                      <a:pt x="215103" y="53678"/>
                    </a:lnTo>
                    <a:lnTo>
                      <a:pt x="192142" y="86859"/>
                    </a:lnTo>
                    <a:lnTo>
                      <a:pt x="165568" y="147630"/>
                    </a:lnTo>
                    <a:lnTo>
                      <a:pt x="137542" y="210590"/>
                    </a:lnTo>
                    <a:lnTo>
                      <a:pt x="128980" y="230466"/>
                    </a:lnTo>
                    <a:lnTo>
                      <a:pt x="94757" y="2842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977343" y="3462525"/>
                <a:ext cx="153114" cy="392482"/>
              </a:xfrm>
              <a:custGeom>
                <a:avLst/>
                <a:gdLst/>
                <a:ahLst/>
                <a:cxnLst/>
                <a:rect l="0" t="0" r="0" b="0"/>
                <a:pathLst>
                  <a:path w="153114" h="392482">
                    <a:moveTo>
                      <a:pt x="114962" y="85578"/>
                    </a:moveTo>
                    <a:lnTo>
                      <a:pt x="87450" y="139453"/>
                    </a:lnTo>
                    <a:lnTo>
                      <a:pt x="65879" y="201500"/>
                    </a:lnTo>
                    <a:lnTo>
                      <a:pt x="51801" y="249766"/>
                    </a:lnTo>
                    <a:lnTo>
                      <a:pt x="37755" y="309343"/>
                    </a:lnTo>
                    <a:lnTo>
                      <a:pt x="38403" y="346461"/>
                    </a:lnTo>
                    <a:lnTo>
                      <a:pt x="46231" y="365693"/>
                    </a:lnTo>
                    <a:lnTo>
                      <a:pt x="51594" y="374097"/>
                    </a:lnTo>
                    <a:lnTo>
                      <a:pt x="66911" y="386554"/>
                    </a:lnTo>
                    <a:lnTo>
                      <a:pt x="75909" y="391514"/>
                    </a:lnTo>
                    <a:lnTo>
                      <a:pt x="84247" y="392481"/>
                    </a:lnTo>
                    <a:lnTo>
                      <a:pt x="99751" y="387316"/>
                    </a:lnTo>
                    <a:lnTo>
                      <a:pt x="121634" y="365665"/>
                    </a:lnTo>
                    <a:lnTo>
                      <a:pt x="142935" y="337023"/>
                    </a:lnTo>
                    <a:lnTo>
                      <a:pt x="150791" y="313535"/>
                    </a:lnTo>
                    <a:lnTo>
                      <a:pt x="153113" y="288668"/>
                    </a:lnTo>
                    <a:lnTo>
                      <a:pt x="150245" y="265917"/>
                    </a:lnTo>
                    <a:lnTo>
                      <a:pt x="136465" y="233379"/>
                    </a:lnTo>
                    <a:lnTo>
                      <a:pt x="111974" y="207100"/>
                    </a:lnTo>
                    <a:lnTo>
                      <a:pt x="61926" y="173215"/>
                    </a:lnTo>
                    <a:lnTo>
                      <a:pt x="33737" y="157168"/>
                    </a:lnTo>
                    <a:lnTo>
                      <a:pt x="19200" y="143132"/>
                    </a:lnTo>
                    <a:lnTo>
                      <a:pt x="8841" y="125196"/>
                    </a:lnTo>
                    <a:lnTo>
                      <a:pt x="1063" y="76680"/>
                    </a:lnTo>
                    <a:lnTo>
                      <a:pt x="0" y="49648"/>
                    </a:lnTo>
                    <a:lnTo>
                      <a:pt x="5766" y="28275"/>
                    </a:lnTo>
                    <a:lnTo>
                      <a:pt x="10579" y="19300"/>
                    </a:lnTo>
                    <a:lnTo>
                      <a:pt x="25286" y="6209"/>
                    </a:lnTo>
                    <a:lnTo>
                      <a:pt x="34121" y="1080"/>
                    </a:lnTo>
                    <a:lnTo>
                      <a:pt x="43521" y="0"/>
                    </a:lnTo>
                    <a:lnTo>
                      <a:pt x="63323" y="5040"/>
                    </a:lnTo>
                    <a:lnTo>
                      <a:pt x="104434" y="3293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292346" y="3758673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5366306" y="3474404"/>
                <a:ext cx="222635" cy="322034"/>
              </a:xfrm>
              <a:custGeom>
                <a:avLst/>
                <a:gdLst/>
                <a:ahLst/>
                <a:cxnLst/>
                <a:rect l="0" t="0" r="0" b="0"/>
                <a:pathLst>
                  <a:path w="222635" h="322034">
                    <a:moveTo>
                      <a:pt x="126082" y="0"/>
                    </a:moveTo>
                    <a:lnTo>
                      <a:pt x="83390" y="3119"/>
                    </a:lnTo>
                    <a:lnTo>
                      <a:pt x="25183" y="11892"/>
                    </a:lnTo>
                    <a:lnTo>
                      <a:pt x="6759" y="21273"/>
                    </a:lnTo>
                    <a:lnTo>
                      <a:pt x="2079" y="28220"/>
                    </a:lnTo>
                    <a:lnTo>
                      <a:pt x="0" y="45297"/>
                    </a:lnTo>
                    <a:lnTo>
                      <a:pt x="5406" y="74642"/>
                    </a:lnTo>
                    <a:lnTo>
                      <a:pt x="33560" y="127888"/>
                    </a:lnTo>
                    <a:lnTo>
                      <a:pt x="37495" y="130882"/>
                    </a:lnTo>
                    <a:lnTo>
                      <a:pt x="41287" y="129369"/>
                    </a:lnTo>
                    <a:lnTo>
                      <a:pt x="44986" y="124850"/>
                    </a:lnTo>
                    <a:lnTo>
                      <a:pt x="61573" y="119830"/>
                    </a:lnTo>
                    <a:lnTo>
                      <a:pt x="83373" y="118768"/>
                    </a:lnTo>
                    <a:lnTo>
                      <a:pt x="136532" y="130703"/>
                    </a:lnTo>
                    <a:lnTo>
                      <a:pt x="162583" y="146221"/>
                    </a:lnTo>
                    <a:lnTo>
                      <a:pt x="185121" y="165637"/>
                    </a:lnTo>
                    <a:lnTo>
                      <a:pt x="218737" y="221775"/>
                    </a:lnTo>
                    <a:lnTo>
                      <a:pt x="222634" y="242456"/>
                    </a:lnTo>
                    <a:lnTo>
                      <a:pt x="215604" y="284328"/>
                    </a:lnTo>
                    <a:lnTo>
                      <a:pt x="203304" y="302233"/>
                    </a:lnTo>
                    <a:lnTo>
                      <a:pt x="195111" y="310283"/>
                    </a:lnTo>
                    <a:lnTo>
                      <a:pt x="173529" y="319228"/>
                    </a:lnTo>
                    <a:lnTo>
                      <a:pt x="149509" y="322033"/>
                    </a:lnTo>
                    <a:lnTo>
                      <a:pt x="108613" y="314302"/>
                    </a:lnTo>
                    <a:lnTo>
                      <a:pt x="83968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5839828" y="3663095"/>
                <a:ext cx="136872" cy="9557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95579">
                    <a:moveTo>
                      <a:pt x="136871" y="32407"/>
                    </a:moveTo>
                    <a:lnTo>
                      <a:pt x="107562" y="3099"/>
                    </a:lnTo>
                    <a:lnTo>
                      <a:pt x="98614" y="0"/>
                    </a:lnTo>
                    <a:lnTo>
                      <a:pt x="64834" y="1228"/>
                    </a:lnTo>
                    <a:lnTo>
                      <a:pt x="42854" y="6072"/>
                    </a:lnTo>
                    <a:lnTo>
                      <a:pt x="24505" y="18363"/>
                    </a:lnTo>
                    <a:lnTo>
                      <a:pt x="16337" y="26554"/>
                    </a:lnTo>
                    <a:lnTo>
                      <a:pt x="7261" y="51253"/>
                    </a:lnTo>
                    <a:lnTo>
                      <a:pt x="0" y="955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881942" y="3811316"/>
                <a:ext cx="842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1058">
                    <a:moveTo>
                      <a:pt x="0" y="21057"/>
                    </a:moveTo>
                    <a:lnTo>
                      <a:pt x="42692" y="17937"/>
                    </a:lnTo>
                    <a:lnTo>
                      <a:pt x="67632" y="9604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042218" y="3713678"/>
                <a:ext cx="218752" cy="122268"/>
              </a:xfrm>
              <a:custGeom>
                <a:avLst/>
                <a:gdLst/>
                <a:ahLst/>
                <a:cxnLst/>
                <a:rect l="0" t="0" r="0" b="0"/>
                <a:pathLst>
                  <a:path w="218752" h="122268">
                    <a:moveTo>
                      <a:pt x="8180" y="76581"/>
                    </a:moveTo>
                    <a:lnTo>
                      <a:pt x="13770" y="93348"/>
                    </a:lnTo>
                    <a:lnTo>
                      <a:pt x="13394" y="110939"/>
                    </a:lnTo>
                    <a:lnTo>
                      <a:pt x="11656" y="120543"/>
                    </a:lnTo>
                    <a:lnTo>
                      <a:pt x="9328" y="122267"/>
                    </a:lnTo>
                    <a:lnTo>
                      <a:pt x="6605" y="118736"/>
                    </a:lnTo>
                    <a:lnTo>
                      <a:pt x="1631" y="102335"/>
                    </a:lnTo>
                    <a:lnTo>
                      <a:pt x="0" y="66794"/>
                    </a:lnTo>
                    <a:lnTo>
                      <a:pt x="3764" y="40256"/>
                    </a:lnTo>
                    <a:lnTo>
                      <a:pt x="9916" y="31307"/>
                    </a:lnTo>
                    <a:lnTo>
                      <a:pt x="18696" y="25341"/>
                    </a:lnTo>
                    <a:lnTo>
                      <a:pt x="29229" y="21364"/>
                    </a:lnTo>
                    <a:lnTo>
                      <a:pt x="38590" y="21052"/>
                    </a:lnTo>
                    <a:lnTo>
                      <a:pt x="55231" y="26945"/>
                    </a:lnTo>
                    <a:lnTo>
                      <a:pt x="67306" y="40482"/>
                    </a:lnTo>
                    <a:lnTo>
                      <a:pt x="72164" y="49006"/>
                    </a:lnTo>
                    <a:lnTo>
                      <a:pt x="76572" y="51179"/>
                    </a:lnTo>
                    <a:lnTo>
                      <a:pt x="80681" y="49117"/>
                    </a:lnTo>
                    <a:lnTo>
                      <a:pt x="88366" y="37469"/>
                    </a:lnTo>
                    <a:lnTo>
                      <a:pt x="95681" y="20593"/>
                    </a:lnTo>
                    <a:lnTo>
                      <a:pt x="109070" y="7634"/>
                    </a:lnTo>
                    <a:lnTo>
                      <a:pt x="117554" y="2540"/>
                    </a:lnTo>
                    <a:lnTo>
                      <a:pt x="136340" y="0"/>
                    </a:lnTo>
                    <a:lnTo>
                      <a:pt x="156387" y="3940"/>
                    </a:lnTo>
                    <a:lnTo>
                      <a:pt x="176995" y="13491"/>
                    </a:lnTo>
                    <a:lnTo>
                      <a:pt x="191613" y="28654"/>
                    </a:lnTo>
                    <a:lnTo>
                      <a:pt x="206420" y="60040"/>
                    </a:lnTo>
                    <a:lnTo>
                      <a:pt x="218751" y="1186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250440" y="3481987"/>
                <a:ext cx="168456" cy="187652"/>
              </a:xfrm>
              <a:custGeom>
                <a:avLst/>
                <a:gdLst/>
                <a:ahLst/>
                <a:cxnLst/>
                <a:rect l="0" t="0" r="0" b="0"/>
                <a:pathLst>
                  <a:path w="168456" h="187652">
                    <a:moveTo>
                      <a:pt x="0" y="24002"/>
                    </a:moveTo>
                    <a:lnTo>
                      <a:pt x="17981" y="8361"/>
                    </a:lnTo>
                    <a:lnTo>
                      <a:pt x="34897" y="283"/>
                    </a:lnTo>
                    <a:lnTo>
                      <a:pt x="44322" y="0"/>
                    </a:lnTo>
                    <a:lnTo>
                      <a:pt x="64152" y="5926"/>
                    </a:lnTo>
                    <a:lnTo>
                      <a:pt x="89458" y="22416"/>
                    </a:lnTo>
                    <a:lnTo>
                      <a:pt x="101370" y="38505"/>
                    </a:lnTo>
                    <a:lnTo>
                      <a:pt x="118549" y="83019"/>
                    </a:lnTo>
                    <a:lnTo>
                      <a:pt x="119759" y="106384"/>
                    </a:lnTo>
                    <a:lnTo>
                      <a:pt x="111003" y="149980"/>
                    </a:lnTo>
                    <a:lnTo>
                      <a:pt x="95801" y="176233"/>
                    </a:lnTo>
                    <a:lnTo>
                      <a:pt x="87264" y="181641"/>
                    </a:lnTo>
                    <a:lnTo>
                      <a:pt x="65300" y="187651"/>
                    </a:lnTo>
                    <a:lnTo>
                      <a:pt x="56401" y="185744"/>
                    </a:lnTo>
                    <a:lnTo>
                      <a:pt x="49299" y="180963"/>
                    </a:lnTo>
                    <a:lnTo>
                      <a:pt x="43395" y="174266"/>
                    </a:lnTo>
                    <a:lnTo>
                      <a:pt x="40627" y="166292"/>
                    </a:lnTo>
                    <a:lnTo>
                      <a:pt x="40673" y="148073"/>
                    </a:lnTo>
                    <a:lnTo>
                      <a:pt x="44663" y="140642"/>
                    </a:lnTo>
                    <a:lnTo>
                      <a:pt x="58454" y="129265"/>
                    </a:lnTo>
                    <a:lnTo>
                      <a:pt x="67045" y="128102"/>
                    </a:lnTo>
                    <a:lnTo>
                      <a:pt x="85949" y="133050"/>
                    </a:lnTo>
                    <a:lnTo>
                      <a:pt x="147550" y="162941"/>
                    </a:lnTo>
                    <a:lnTo>
                      <a:pt x="168455" y="1714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834240" y="3758673"/>
                <a:ext cx="26646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6646" h="73701">
                    <a:moveTo>
                      <a:pt x="5588" y="0"/>
                    </a:moveTo>
                    <a:lnTo>
                      <a:pt x="0" y="16768"/>
                    </a:lnTo>
                    <a:lnTo>
                      <a:pt x="3495" y="34359"/>
                    </a:lnTo>
                    <a:lnTo>
                      <a:pt x="26645" y="73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5" name="Freeform 64"/>
            <p:cNvSpPr/>
            <p:nvPr/>
          </p:nvSpPr>
          <p:spPr>
            <a:xfrm>
              <a:off x="4610031" y="3305948"/>
              <a:ext cx="1962008" cy="694880"/>
            </a:xfrm>
            <a:custGeom>
              <a:avLst/>
              <a:gdLst/>
              <a:ahLst/>
              <a:cxnLst/>
              <a:rect l="0" t="0" r="0" b="0"/>
              <a:pathLst>
                <a:path w="1962008" h="694880">
                  <a:moveTo>
                    <a:pt x="1050813" y="0"/>
                  </a:moveTo>
                  <a:lnTo>
                    <a:pt x="996938" y="17958"/>
                  </a:lnTo>
                  <a:lnTo>
                    <a:pt x="952693" y="28547"/>
                  </a:lnTo>
                  <a:lnTo>
                    <a:pt x="899240" y="36574"/>
                  </a:lnTo>
                  <a:lnTo>
                    <a:pt x="842451" y="48255"/>
                  </a:lnTo>
                  <a:lnTo>
                    <a:pt x="779241" y="54896"/>
                  </a:lnTo>
                  <a:lnTo>
                    <a:pt x="715759" y="61536"/>
                  </a:lnTo>
                  <a:lnTo>
                    <a:pt x="655300" y="62848"/>
                  </a:lnTo>
                  <a:lnTo>
                    <a:pt x="598297" y="63107"/>
                  </a:lnTo>
                  <a:lnTo>
                    <a:pt x="541977" y="63158"/>
                  </a:lnTo>
                  <a:lnTo>
                    <a:pt x="485792" y="63168"/>
                  </a:lnTo>
                  <a:lnTo>
                    <a:pt x="429633" y="63170"/>
                  </a:lnTo>
                  <a:lnTo>
                    <a:pt x="366678" y="55935"/>
                  </a:lnTo>
                  <a:lnTo>
                    <a:pt x="313167" y="53293"/>
                  </a:lnTo>
                  <a:lnTo>
                    <a:pt x="257537" y="52771"/>
                  </a:lnTo>
                  <a:lnTo>
                    <a:pt x="202658" y="53838"/>
                  </a:lnTo>
                  <a:lnTo>
                    <a:pt x="140386" y="61711"/>
                  </a:lnTo>
                  <a:lnTo>
                    <a:pt x="87750" y="65222"/>
                  </a:lnTo>
                  <a:lnTo>
                    <a:pt x="68674" y="74221"/>
                  </a:lnTo>
                  <a:lnTo>
                    <a:pt x="62651" y="82236"/>
                  </a:lnTo>
                  <a:lnTo>
                    <a:pt x="55959" y="103620"/>
                  </a:lnTo>
                  <a:lnTo>
                    <a:pt x="51663" y="155475"/>
                  </a:lnTo>
                  <a:lnTo>
                    <a:pt x="50814" y="210779"/>
                  </a:lnTo>
                  <a:lnTo>
                    <a:pt x="45058" y="266763"/>
                  </a:lnTo>
                  <a:lnTo>
                    <a:pt x="41061" y="322882"/>
                  </a:lnTo>
                  <a:lnTo>
                    <a:pt x="37152" y="375908"/>
                  </a:lnTo>
                  <a:lnTo>
                    <a:pt x="29380" y="438493"/>
                  </a:lnTo>
                  <a:lnTo>
                    <a:pt x="15026" y="494351"/>
                  </a:lnTo>
                  <a:lnTo>
                    <a:pt x="1019" y="550537"/>
                  </a:lnTo>
                  <a:lnTo>
                    <a:pt x="0" y="563556"/>
                  </a:lnTo>
                  <a:lnTo>
                    <a:pt x="4000" y="572236"/>
                  </a:lnTo>
                  <a:lnTo>
                    <a:pt x="11347" y="578023"/>
                  </a:lnTo>
                  <a:lnTo>
                    <a:pt x="62680" y="595307"/>
                  </a:lnTo>
                  <a:lnTo>
                    <a:pt x="114775" y="599173"/>
                  </a:lnTo>
                  <a:lnTo>
                    <a:pt x="170126" y="599936"/>
                  </a:lnTo>
                  <a:lnTo>
                    <a:pt x="226119" y="600087"/>
                  </a:lnTo>
                  <a:lnTo>
                    <a:pt x="279120" y="603237"/>
                  </a:lnTo>
                  <a:lnTo>
                    <a:pt x="329321" y="609188"/>
                  </a:lnTo>
                  <a:lnTo>
                    <a:pt x="384297" y="610363"/>
                  </a:lnTo>
                  <a:lnTo>
                    <a:pt x="437098" y="613715"/>
                  </a:lnTo>
                  <a:lnTo>
                    <a:pt x="487258" y="625295"/>
                  </a:lnTo>
                  <a:lnTo>
                    <a:pt x="548292" y="631612"/>
                  </a:lnTo>
                  <a:lnTo>
                    <a:pt x="599690" y="642912"/>
                  </a:lnTo>
                  <a:lnTo>
                    <a:pt x="654556" y="650820"/>
                  </a:lnTo>
                  <a:lnTo>
                    <a:pt x="716138" y="660843"/>
                  </a:lnTo>
                  <a:lnTo>
                    <a:pt x="777150" y="670208"/>
                  </a:lnTo>
                  <a:lnTo>
                    <a:pt x="838636" y="678937"/>
                  </a:lnTo>
                  <a:lnTo>
                    <a:pt x="890445" y="690518"/>
                  </a:lnTo>
                  <a:lnTo>
                    <a:pt x="945739" y="694019"/>
                  </a:lnTo>
                  <a:lnTo>
                    <a:pt x="1001722" y="694710"/>
                  </a:lnTo>
                  <a:lnTo>
                    <a:pt x="1057840" y="694847"/>
                  </a:lnTo>
                  <a:lnTo>
                    <a:pt x="1113985" y="694874"/>
                  </a:lnTo>
                  <a:lnTo>
                    <a:pt x="1170136" y="694879"/>
                  </a:lnTo>
                  <a:lnTo>
                    <a:pt x="1226287" y="687645"/>
                  </a:lnTo>
                  <a:lnTo>
                    <a:pt x="1285559" y="685002"/>
                  </a:lnTo>
                  <a:lnTo>
                    <a:pt x="1347657" y="684480"/>
                  </a:lnTo>
                  <a:lnTo>
                    <a:pt x="1406153" y="677142"/>
                  </a:lnTo>
                  <a:lnTo>
                    <a:pt x="1454536" y="674807"/>
                  </a:lnTo>
                  <a:lnTo>
                    <a:pt x="1513399" y="674018"/>
                  </a:lnTo>
                  <a:lnTo>
                    <a:pt x="1575676" y="673862"/>
                  </a:lnTo>
                  <a:lnTo>
                    <a:pt x="1635898" y="673831"/>
                  </a:lnTo>
                  <a:lnTo>
                    <a:pt x="1695974" y="673825"/>
                  </a:lnTo>
                  <a:lnTo>
                    <a:pt x="1752641" y="679413"/>
                  </a:lnTo>
                  <a:lnTo>
                    <a:pt x="1808393" y="678488"/>
                  </a:lnTo>
                  <a:lnTo>
                    <a:pt x="1830882" y="680576"/>
                  </a:lnTo>
                  <a:lnTo>
                    <a:pt x="1856475" y="677604"/>
                  </a:lnTo>
                  <a:lnTo>
                    <a:pt x="1866341" y="672835"/>
                  </a:lnTo>
                  <a:lnTo>
                    <a:pt x="1880423" y="658176"/>
                  </a:lnTo>
                  <a:lnTo>
                    <a:pt x="1894929" y="630193"/>
                  </a:lnTo>
                  <a:lnTo>
                    <a:pt x="1905596" y="570534"/>
                  </a:lnTo>
                  <a:lnTo>
                    <a:pt x="1913023" y="507754"/>
                  </a:lnTo>
                  <a:lnTo>
                    <a:pt x="1917046" y="455623"/>
                  </a:lnTo>
                  <a:lnTo>
                    <a:pt x="1924842" y="393229"/>
                  </a:lnTo>
                  <a:lnTo>
                    <a:pt x="1939200" y="337396"/>
                  </a:lnTo>
                  <a:lnTo>
                    <a:pt x="1947995" y="276000"/>
                  </a:lnTo>
                  <a:lnTo>
                    <a:pt x="1956345" y="214160"/>
                  </a:lnTo>
                  <a:lnTo>
                    <a:pt x="1962007" y="180048"/>
                  </a:lnTo>
                  <a:lnTo>
                    <a:pt x="1959596" y="158400"/>
                  </a:lnTo>
                  <a:lnTo>
                    <a:pt x="1953807" y="151224"/>
                  </a:lnTo>
                  <a:lnTo>
                    <a:pt x="1903528" y="133171"/>
                  </a:lnTo>
                  <a:lnTo>
                    <a:pt x="1842633" y="124122"/>
                  </a:lnTo>
                  <a:lnTo>
                    <a:pt x="1786925" y="109672"/>
                  </a:lnTo>
                  <a:lnTo>
                    <a:pt x="1726138" y="100273"/>
                  </a:lnTo>
                  <a:lnTo>
                    <a:pt x="1665953" y="84030"/>
                  </a:lnTo>
                  <a:lnTo>
                    <a:pt x="1606200" y="75740"/>
                  </a:lnTo>
                  <a:lnTo>
                    <a:pt x="1543574" y="65634"/>
                  </a:lnTo>
                  <a:lnTo>
                    <a:pt x="1489090" y="63657"/>
                  </a:lnTo>
                  <a:lnTo>
                    <a:pt x="1439333" y="56031"/>
                  </a:lnTo>
                  <a:lnTo>
                    <a:pt x="1381844" y="50192"/>
                  </a:lnTo>
                  <a:lnTo>
                    <a:pt x="1330411" y="43709"/>
                  </a:lnTo>
                  <a:lnTo>
                    <a:pt x="1274021" y="35193"/>
                  </a:lnTo>
                  <a:lnTo>
                    <a:pt x="1210890" y="32298"/>
                  </a:lnTo>
                  <a:lnTo>
                    <a:pt x="1158602" y="26137"/>
                  </a:lnTo>
                  <a:lnTo>
                    <a:pt x="1095452" y="18606"/>
                  </a:lnTo>
                  <a:lnTo>
                    <a:pt x="1032211" y="11592"/>
                  </a:lnTo>
                  <a:lnTo>
                    <a:pt x="986264" y="10738"/>
                  </a:lnTo>
                  <a:lnTo>
                    <a:pt x="9665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3" name="Group 82"/>
            <p:cNvGrpSpPr/>
            <p:nvPr/>
          </p:nvGrpSpPr>
          <p:grpSpPr>
            <a:xfrm>
              <a:off x="3302460" y="4148366"/>
              <a:ext cx="3647203" cy="771257"/>
              <a:chOff x="3302460" y="4148366"/>
              <a:chExt cx="3647203" cy="771257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3502502" y="4327212"/>
                <a:ext cx="1650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6509" h="294799">
                    <a:moveTo>
                      <a:pt x="0" y="0"/>
                    </a:moveTo>
                    <a:lnTo>
                      <a:pt x="3119" y="57264"/>
                    </a:lnTo>
                    <a:lnTo>
                      <a:pt x="8333" y="106655"/>
                    </a:lnTo>
                    <a:lnTo>
                      <a:pt x="9878" y="158333"/>
                    </a:lnTo>
                    <a:lnTo>
                      <a:pt x="13455" y="207571"/>
                    </a:lnTo>
                    <a:lnTo>
                      <a:pt x="16508" y="236143"/>
                    </a:lnTo>
                    <a:lnTo>
                      <a:pt x="10528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302460" y="4254184"/>
                <a:ext cx="392825" cy="407882"/>
              </a:xfrm>
              <a:custGeom>
                <a:avLst/>
                <a:gdLst/>
                <a:ahLst/>
                <a:cxnLst/>
                <a:rect l="0" t="0" r="0" b="0"/>
                <a:pathLst>
                  <a:path w="392825" h="407882">
                    <a:moveTo>
                      <a:pt x="0" y="94085"/>
                    </a:moveTo>
                    <a:lnTo>
                      <a:pt x="5590" y="77317"/>
                    </a:lnTo>
                    <a:lnTo>
                      <a:pt x="17692" y="62846"/>
                    </a:lnTo>
                    <a:lnTo>
                      <a:pt x="59647" y="34492"/>
                    </a:lnTo>
                    <a:lnTo>
                      <a:pt x="115350" y="10790"/>
                    </a:lnTo>
                    <a:lnTo>
                      <a:pt x="150381" y="2725"/>
                    </a:lnTo>
                    <a:lnTo>
                      <a:pt x="204140" y="0"/>
                    </a:lnTo>
                    <a:lnTo>
                      <a:pt x="258650" y="631"/>
                    </a:lnTo>
                    <a:lnTo>
                      <a:pt x="292276" y="8943"/>
                    </a:lnTo>
                    <a:lnTo>
                      <a:pt x="309665" y="19590"/>
                    </a:lnTo>
                    <a:lnTo>
                      <a:pt x="322073" y="38359"/>
                    </a:lnTo>
                    <a:lnTo>
                      <a:pt x="327019" y="49915"/>
                    </a:lnTo>
                    <a:lnTo>
                      <a:pt x="328392" y="94126"/>
                    </a:lnTo>
                    <a:lnTo>
                      <a:pt x="321037" y="117890"/>
                    </a:lnTo>
                    <a:lnTo>
                      <a:pt x="315800" y="127503"/>
                    </a:lnTo>
                    <a:lnTo>
                      <a:pt x="286073" y="152210"/>
                    </a:lnTo>
                    <a:lnTo>
                      <a:pt x="231865" y="177186"/>
                    </a:lnTo>
                    <a:lnTo>
                      <a:pt x="221257" y="181072"/>
                    </a:lnTo>
                    <a:lnTo>
                      <a:pt x="218864" y="183661"/>
                    </a:lnTo>
                    <a:lnTo>
                      <a:pt x="221949" y="185388"/>
                    </a:lnTo>
                    <a:lnTo>
                      <a:pt x="277860" y="199991"/>
                    </a:lnTo>
                    <a:lnTo>
                      <a:pt x="313956" y="213202"/>
                    </a:lnTo>
                    <a:lnTo>
                      <a:pt x="352005" y="238627"/>
                    </a:lnTo>
                    <a:lnTo>
                      <a:pt x="374789" y="264814"/>
                    </a:lnTo>
                    <a:lnTo>
                      <a:pt x="390769" y="300389"/>
                    </a:lnTo>
                    <a:lnTo>
                      <a:pt x="392824" y="326936"/>
                    </a:lnTo>
                    <a:lnTo>
                      <a:pt x="388668" y="351992"/>
                    </a:lnTo>
                    <a:lnTo>
                      <a:pt x="379022" y="370927"/>
                    </a:lnTo>
                    <a:lnTo>
                      <a:pt x="349259" y="394741"/>
                    </a:lnTo>
                    <a:lnTo>
                      <a:pt x="310805" y="405437"/>
                    </a:lnTo>
                    <a:lnTo>
                      <a:pt x="255889" y="407881"/>
                    </a:lnTo>
                    <a:lnTo>
                      <a:pt x="215159" y="400101"/>
                    </a:lnTo>
                    <a:lnTo>
                      <a:pt x="172482" y="383343"/>
                    </a:lnTo>
                    <a:lnTo>
                      <a:pt x="147399" y="3783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738308" y="4495668"/>
                <a:ext cx="125461" cy="138337"/>
              </a:xfrm>
              <a:custGeom>
                <a:avLst/>
                <a:gdLst/>
                <a:ahLst/>
                <a:cxnLst/>
                <a:rect l="0" t="0" r="0" b="0"/>
                <a:pathLst>
                  <a:path w="125461" h="138337">
                    <a:moveTo>
                      <a:pt x="69520" y="0"/>
                    </a:moveTo>
                    <a:lnTo>
                      <a:pt x="31147" y="29308"/>
                    </a:lnTo>
                    <a:lnTo>
                      <a:pt x="9927" y="55087"/>
                    </a:lnTo>
                    <a:lnTo>
                      <a:pt x="2090" y="77905"/>
                    </a:lnTo>
                    <a:lnTo>
                      <a:pt x="0" y="90541"/>
                    </a:lnTo>
                    <a:lnTo>
                      <a:pt x="3917" y="110821"/>
                    </a:lnTo>
                    <a:lnTo>
                      <a:pt x="8238" y="119504"/>
                    </a:lnTo>
                    <a:lnTo>
                      <a:pt x="22396" y="132271"/>
                    </a:lnTo>
                    <a:lnTo>
                      <a:pt x="31085" y="137314"/>
                    </a:lnTo>
                    <a:lnTo>
                      <a:pt x="40387" y="138336"/>
                    </a:lnTo>
                    <a:lnTo>
                      <a:pt x="60082" y="133232"/>
                    </a:lnTo>
                    <a:lnTo>
                      <a:pt x="92915" y="110892"/>
                    </a:lnTo>
                    <a:lnTo>
                      <a:pt x="113627" y="89659"/>
                    </a:lnTo>
                    <a:lnTo>
                      <a:pt x="123438" y="71434"/>
                    </a:lnTo>
                    <a:lnTo>
                      <a:pt x="125460" y="54755"/>
                    </a:lnTo>
                    <a:lnTo>
                      <a:pt x="122163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997341" y="4411440"/>
                <a:ext cx="10530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89514">
                    <a:moveTo>
                      <a:pt x="10529" y="0"/>
                    </a:moveTo>
                    <a:lnTo>
                      <a:pt x="7409" y="48931"/>
                    </a:lnTo>
                    <a:lnTo>
                      <a:pt x="1464" y="108062"/>
                    </a:lnTo>
                    <a:lnTo>
                      <a:pt x="289" y="167358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3902585" y="4453554"/>
                <a:ext cx="168457" cy="1776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765">
                    <a:moveTo>
                      <a:pt x="168456" y="10528"/>
                    </a:moveTo>
                    <a:lnTo>
                      <a:pt x="140899" y="17764"/>
                    </a:lnTo>
                    <a:lnTo>
                      <a:pt x="84677" y="17287"/>
                    </a:lnTo>
                    <a:lnTo>
                      <a:pt x="28164" y="627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241234" y="4337741"/>
                <a:ext cx="879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792" h="273742">
                    <a:moveTo>
                      <a:pt x="8791" y="0"/>
                    </a:moveTo>
                    <a:lnTo>
                      <a:pt x="3202" y="16767"/>
                    </a:lnTo>
                    <a:lnTo>
                      <a:pt x="4127" y="78564"/>
                    </a:lnTo>
                    <a:lnTo>
                      <a:pt x="0" y="127783"/>
                    </a:lnTo>
                    <a:lnTo>
                      <a:pt x="4195" y="191227"/>
                    </a:lnTo>
                    <a:lnTo>
                      <a:pt x="8186" y="253617"/>
                    </a:lnTo>
                    <a:lnTo>
                      <a:pt x="8791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144740" y="4474611"/>
                <a:ext cx="189514" cy="10401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0401">
                    <a:moveTo>
                      <a:pt x="189513" y="0"/>
                    </a:moveTo>
                    <a:lnTo>
                      <a:pt x="161957" y="7236"/>
                    </a:lnTo>
                    <a:lnTo>
                      <a:pt x="102615" y="9878"/>
                    </a:lnTo>
                    <a:lnTo>
                      <a:pt x="40157" y="10400"/>
                    </a:lnTo>
                    <a:lnTo>
                      <a:pt x="20577" y="735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4351975" y="4527253"/>
                <a:ext cx="125004" cy="128818"/>
              </a:xfrm>
              <a:custGeom>
                <a:avLst/>
                <a:gdLst/>
                <a:ahLst/>
                <a:cxnLst/>
                <a:rect l="0" t="0" r="0" b="0"/>
                <a:pathLst>
                  <a:path w="125004" h="128818">
                    <a:moveTo>
                      <a:pt x="55978" y="0"/>
                    </a:moveTo>
                    <a:lnTo>
                      <a:pt x="31931" y="9576"/>
                    </a:lnTo>
                    <a:lnTo>
                      <a:pt x="17604" y="20244"/>
                    </a:lnTo>
                    <a:lnTo>
                      <a:pt x="1973" y="44993"/>
                    </a:lnTo>
                    <a:lnTo>
                      <a:pt x="0" y="64451"/>
                    </a:lnTo>
                    <a:lnTo>
                      <a:pt x="4193" y="84797"/>
                    </a:lnTo>
                    <a:lnTo>
                      <a:pt x="13855" y="105538"/>
                    </a:lnTo>
                    <a:lnTo>
                      <a:pt x="32187" y="120216"/>
                    </a:lnTo>
                    <a:lnTo>
                      <a:pt x="43626" y="125768"/>
                    </a:lnTo>
                    <a:lnTo>
                      <a:pt x="68816" y="128817"/>
                    </a:lnTo>
                    <a:lnTo>
                      <a:pt x="82084" y="127992"/>
                    </a:lnTo>
                    <a:lnTo>
                      <a:pt x="103065" y="117717"/>
                    </a:lnTo>
                    <a:lnTo>
                      <a:pt x="111936" y="110063"/>
                    </a:lnTo>
                    <a:lnTo>
                      <a:pt x="121792" y="89082"/>
                    </a:lnTo>
                    <a:lnTo>
                      <a:pt x="125003" y="65329"/>
                    </a:lnTo>
                    <a:lnTo>
                      <a:pt x="122530" y="43073"/>
                    </a:lnTo>
                    <a:lnTo>
                      <a:pt x="114412" y="27723"/>
                    </a:lnTo>
                    <a:lnTo>
                      <a:pt x="98092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4513238" y="4504764"/>
                <a:ext cx="260473" cy="148833"/>
              </a:xfrm>
              <a:custGeom>
                <a:avLst/>
                <a:gdLst/>
                <a:ahLst/>
                <a:cxnLst/>
                <a:rect l="0" t="0" r="0" b="0"/>
                <a:pathLst>
                  <a:path w="260473" h="148833">
                    <a:moveTo>
                      <a:pt x="0" y="43547"/>
                    </a:moveTo>
                    <a:lnTo>
                      <a:pt x="19127" y="97422"/>
                    </a:lnTo>
                    <a:lnTo>
                      <a:pt x="30338" y="117794"/>
                    </a:lnTo>
                    <a:lnTo>
                      <a:pt x="34263" y="119951"/>
                    </a:lnTo>
                    <a:lnTo>
                      <a:pt x="36880" y="116710"/>
                    </a:lnTo>
                    <a:lnTo>
                      <a:pt x="42594" y="59204"/>
                    </a:lnTo>
                    <a:lnTo>
                      <a:pt x="47396" y="35298"/>
                    </a:lnTo>
                    <a:lnTo>
                      <a:pt x="52655" y="26349"/>
                    </a:lnTo>
                    <a:lnTo>
                      <a:pt x="67855" y="13286"/>
                    </a:lnTo>
                    <a:lnTo>
                      <a:pt x="76822" y="14014"/>
                    </a:lnTo>
                    <a:lnTo>
                      <a:pt x="96144" y="27302"/>
                    </a:lnTo>
                    <a:lnTo>
                      <a:pt x="121164" y="61090"/>
                    </a:lnTo>
                    <a:lnTo>
                      <a:pt x="126399" y="64601"/>
                    </a:lnTo>
                    <a:lnTo>
                      <a:pt x="129889" y="62262"/>
                    </a:lnTo>
                    <a:lnTo>
                      <a:pt x="146696" y="15899"/>
                    </a:lnTo>
                    <a:lnTo>
                      <a:pt x="162294" y="2793"/>
                    </a:lnTo>
                    <a:lnTo>
                      <a:pt x="171367" y="0"/>
                    </a:lnTo>
                    <a:lnTo>
                      <a:pt x="190807" y="16"/>
                    </a:lnTo>
                    <a:lnTo>
                      <a:pt x="208025" y="10161"/>
                    </a:lnTo>
                    <a:lnTo>
                      <a:pt x="238143" y="39682"/>
                    </a:lnTo>
                    <a:lnTo>
                      <a:pt x="253964" y="72167"/>
                    </a:lnTo>
                    <a:lnTo>
                      <a:pt x="260472" y="111428"/>
                    </a:lnTo>
                    <a:lnTo>
                      <a:pt x="258874" y="129478"/>
                    </a:lnTo>
                    <a:lnTo>
                      <a:pt x="252683" y="14883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5229175" y="4421969"/>
                <a:ext cx="146904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46904" h="231628">
                    <a:moveTo>
                      <a:pt x="0" y="0"/>
                    </a:moveTo>
                    <a:lnTo>
                      <a:pt x="55045" y="16788"/>
                    </a:lnTo>
                    <a:lnTo>
                      <a:pt x="92999" y="18622"/>
                    </a:lnTo>
                    <a:lnTo>
                      <a:pt x="120102" y="14905"/>
                    </a:lnTo>
                    <a:lnTo>
                      <a:pt x="130371" y="16956"/>
                    </a:lnTo>
                    <a:lnTo>
                      <a:pt x="138387" y="21832"/>
                    </a:lnTo>
                    <a:lnTo>
                      <a:pt x="144900" y="28593"/>
                    </a:lnTo>
                    <a:lnTo>
                      <a:pt x="146903" y="36609"/>
                    </a:lnTo>
                    <a:lnTo>
                      <a:pt x="142890" y="54875"/>
                    </a:lnTo>
                    <a:lnTo>
                      <a:pt x="113680" y="116009"/>
                    </a:lnTo>
                    <a:lnTo>
                      <a:pt x="91368" y="179001"/>
                    </a:lnTo>
                    <a:lnTo>
                      <a:pt x="63171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5439119" y="4432497"/>
                <a:ext cx="137498" cy="241894"/>
              </a:xfrm>
              <a:custGeom>
                <a:avLst/>
                <a:gdLst/>
                <a:ahLst/>
                <a:cxnLst/>
                <a:rect l="0" t="0" r="0" b="0"/>
                <a:pathLst>
                  <a:path w="137498" h="241894">
                    <a:moveTo>
                      <a:pt x="137497" y="73700"/>
                    </a:moveTo>
                    <a:lnTo>
                      <a:pt x="94835" y="127814"/>
                    </a:lnTo>
                    <a:lnTo>
                      <a:pt x="60215" y="180348"/>
                    </a:lnTo>
                    <a:lnTo>
                      <a:pt x="46217" y="205717"/>
                    </a:lnTo>
                    <a:lnTo>
                      <a:pt x="43888" y="216694"/>
                    </a:lnTo>
                    <a:lnTo>
                      <a:pt x="44676" y="226351"/>
                    </a:lnTo>
                    <a:lnTo>
                      <a:pt x="47540" y="235128"/>
                    </a:lnTo>
                    <a:lnTo>
                      <a:pt x="54129" y="239810"/>
                    </a:lnTo>
                    <a:lnTo>
                      <a:pt x="73928" y="241893"/>
                    </a:lnTo>
                    <a:lnTo>
                      <a:pt x="83419" y="238471"/>
                    </a:lnTo>
                    <a:lnTo>
                      <a:pt x="100204" y="225310"/>
                    </a:lnTo>
                    <a:lnTo>
                      <a:pt x="109224" y="204643"/>
                    </a:lnTo>
                    <a:lnTo>
                      <a:pt x="111629" y="192581"/>
                    </a:lnTo>
                    <a:lnTo>
                      <a:pt x="108063" y="169819"/>
                    </a:lnTo>
                    <a:lnTo>
                      <a:pt x="97509" y="149175"/>
                    </a:lnTo>
                    <a:lnTo>
                      <a:pt x="34839" y="95066"/>
                    </a:lnTo>
                    <a:lnTo>
                      <a:pt x="4655" y="66741"/>
                    </a:lnTo>
                    <a:lnTo>
                      <a:pt x="972" y="58533"/>
                    </a:lnTo>
                    <a:lnTo>
                      <a:pt x="0" y="40052"/>
                    </a:lnTo>
                    <a:lnTo>
                      <a:pt x="6587" y="23260"/>
                    </a:lnTo>
                    <a:lnTo>
                      <a:pt x="11619" y="15507"/>
                    </a:lnTo>
                    <a:lnTo>
                      <a:pt x="19653" y="10338"/>
                    </a:lnTo>
                    <a:lnTo>
                      <a:pt x="52147" y="3063"/>
                    </a:lnTo>
                    <a:lnTo>
                      <a:pt x="95383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5671372" y="4664124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774232" y="4432497"/>
                <a:ext cx="198301" cy="279445"/>
              </a:xfrm>
              <a:custGeom>
                <a:avLst/>
                <a:gdLst/>
                <a:ahLst/>
                <a:cxnLst/>
                <a:rect l="0" t="0" r="0" b="0"/>
                <a:pathLst>
                  <a:path w="198301" h="279445">
                    <a:moveTo>
                      <a:pt x="139296" y="0"/>
                    </a:moveTo>
                    <a:lnTo>
                      <a:pt x="121315" y="15641"/>
                    </a:lnTo>
                    <a:lnTo>
                      <a:pt x="104399" y="23719"/>
                    </a:lnTo>
                    <a:lnTo>
                      <a:pt x="49301" y="31202"/>
                    </a:lnTo>
                    <a:lnTo>
                      <a:pt x="20529" y="36484"/>
                    </a:lnTo>
                    <a:lnTo>
                      <a:pt x="10985" y="43040"/>
                    </a:lnTo>
                    <a:lnTo>
                      <a:pt x="4623" y="52090"/>
                    </a:lnTo>
                    <a:lnTo>
                      <a:pt x="381" y="62803"/>
                    </a:lnTo>
                    <a:lnTo>
                      <a:pt x="0" y="105826"/>
                    </a:lnTo>
                    <a:lnTo>
                      <a:pt x="4317" y="115004"/>
                    </a:lnTo>
                    <a:lnTo>
                      <a:pt x="10706" y="119953"/>
                    </a:lnTo>
                    <a:lnTo>
                      <a:pt x="18474" y="122083"/>
                    </a:lnTo>
                    <a:lnTo>
                      <a:pt x="25993" y="121163"/>
                    </a:lnTo>
                    <a:lnTo>
                      <a:pt x="61109" y="109115"/>
                    </a:lnTo>
                    <a:lnTo>
                      <a:pt x="73133" y="107838"/>
                    </a:lnTo>
                    <a:lnTo>
                      <a:pt x="92733" y="112659"/>
                    </a:lnTo>
                    <a:lnTo>
                      <a:pt x="124379" y="134818"/>
                    </a:lnTo>
                    <a:lnTo>
                      <a:pt x="174339" y="190985"/>
                    </a:lnTo>
                    <a:lnTo>
                      <a:pt x="193092" y="222704"/>
                    </a:lnTo>
                    <a:lnTo>
                      <a:pt x="198300" y="247939"/>
                    </a:lnTo>
                    <a:lnTo>
                      <a:pt x="196179" y="257709"/>
                    </a:lnTo>
                    <a:lnTo>
                      <a:pt x="191256" y="265393"/>
                    </a:lnTo>
                    <a:lnTo>
                      <a:pt x="184465" y="271685"/>
                    </a:lnTo>
                    <a:lnTo>
                      <a:pt x="161320" y="278677"/>
                    </a:lnTo>
                    <a:lnTo>
                      <a:pt x="133877" y="279444"/>
                    </a:lnTo>
                    <a:lnTo>
                      <a:pt x="98696" y="266722"/>
                    </a:lnTo>
                    <a:lnTo>
                      <a:pt x="55068" y="24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140178" y="4598291"/>
                <a:ext cx="131320" cy="153511"/>
              </a:xfrm>
              <a:custGeom>
                <a:avLst/>
                <a:gdLst/>
                <a:ahLst/>
                <a:cxnLst/>
                <a:rect l="0" t="0" r="0" b="0"/>
                <a:pathLst>
                  <a:path w="131320" h="153511">
                    <a:moveTo>
                      <a:pt x="110262" y="23719"/>
                    </a:moveTo>
                    <a:lnTo>
                      <a:pt x="99083" y="12541"/>
                    </a:lnTo>
                    <a:lnTo>
                      <a:pt x="69775" y="0"/>
                    </a:lnTo>
                    <a:lnTo>
                      <a:pt x="47814" y="1869"/>
                    </a:lnTo>
                    <a:lnTo>
                      <a:pt x="37044" y="5643"/>
                    </a:lnTo>
                    <a:lnTo>
                      <a:pt x="18839" y="19195"/>
                    </a:lnTo>
                    <a:lnTo>
                      <a:pt x="10709" y="27722"/>
                    </a:lnTo>
                    <a:lnTo>
                      <a:pt x="1675" y="52794"/>
                    </a:lnTo>
                    <a:lnTo>
                      <a:pt x="0" y="82265"/>
                    </a:lnTo>
                    <a:lnTo>
                      <a:pt x="7054" y="110961"/>
                    </a:lnTo>
                    <a:lnTo>
                      <a:pt x="21108" y="129954"/>
                    </a:lnTo>
                    <a:lnTo>
                      <a:pt x="48751" y="147223"/>
                    </a:lnTo>
                    <a:lnTo>
                      <a:pt x="58726" y="151678"/>
                    </a:lnTo>
                    <a:lnTo>
                      <a:pt x="79168" y="153510"/>
                    </a:lnTo>
                    <a:lnTo>
                      <a:pt x="107288" y="147963"/>
                    </a:lnTo>
                    <a:lnTo>
                      <a:pt x="131319" y="13953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355725" y="4653674"/>
                <a:ext cx="252685" cy="136793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36793">
                    <a:moveTo>
                      <a:pt x="0" y="20979"/>
                    </a:moveTo>
                    <a:lnTo>
                      <a:pt x="3119" y="75123"/>
                    </a:lnTo>
                    <a:lnTo>
                      <a:pt x="7235" y="93006"/>
                    </a:lnTo>
                    <a:lnTo>
                      <a:pt x="8333" y="91224"/>
                    </a:lnTo>
                    <a:lnTo>
                      <a:pt x="18644" y="36252"/>
                    </a:lnTo>
                    <a:lnTo>
                      <a:pt x="25054" y="12559"/>
                    </a:lnTo>
                    <a:lnTo>
                      <a:pt x="30740" y="6007"/>
                    </a:lnTo>
                    <a:lnTo>
                      <a:pt x="38041" y="2809"/>
                    </a:lnTo>
                    <a:lnTo>
                      <a:pt x="46417" y="1846"/>
                    </a:lnTo>
                    <a:lnTo>
                      <a:pt x="54341" y="4714"/>
                    </a:lnTo>
                    <a:lnTo>
                      <a:pt x="69385" y="17259"/>
                    </a:lnTo>
                    <a:lnTo>
                      <a:pt x="112233" y="74219"/>
                    </a:lnTo>
                    <a:lnTo>
                      <a:pt x="118106" y="76359"/>
                    </a:lnTo>
                    <a:lnTo>
                      <a:pt x="123191" y="73107"/>
                    </a:lnTo>
                    <a:lnTo>
                      <a:pt x="127751" y="66259"/>
                    </a:lnTo>
                    <a:lnTo>
                      <a:pt x="138578" y="23987"/>
                    </a:lnTo>
                    <a:lnTo>
                      <a:pt x="152837" y="6328"/>
                    </a:lnTo>
                    <a:lnTo>
                      <a:pt x="162722" y="1853"/>
                    </a:lnTo>
                    <a:lnTo>
                      <a:pt x="186184" y="0"/>
                    </a:lnTo>
                    <a:lnTo>
                      <a:pt x="196653" y="3483"/>
                    </a:lnTo>
                    <a:lnTo>
                      <a:pt x="214522" y="16712"/>
                    </a:lnTo>
                    <a:lnTo>
                      <a:pt x="227144" y="37410"/>
                    </a:lnTo>
                    <a:lnTo>
                      <a:pt x="247414" y="94069"/>
                    </a:lnTo>
                    <a:lnTo>
                      <a:pt x="252684" y="1367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585595" y="4351033"/>
                <a:ext cx="149156" cy="192872"/>
              </a:xfrm>
              <a:custGeom>
                <a:avLst/>
                <a:gdLst/>
                <a:ahLst/>
                <a:cxnLst/>
                <a:rect l="0" t="0" r="0" b="0"/>
                <a:pathLst>
                  <a:path w="149156" h="192872">
                    <a:moveTo>
                      <a:pt x="1757" y="39350"/>
                    </a:moveTo>
                    <a:lnTo>
                      <a:pt x="7345" y="22582"/>
                    </a:lnTo>
                    <a:lnTo>
                      <a:pt x="19449" y="11231"/>
                    </a:lnTo>
                    <a:lnTo>
                      <a:pt x="37696" y="3456"/>
                    </a:lnTo>
                    <a:lnTo>
                      <a:pt x="61403" y="0"/>
                    </a:lnTo>
                    <a:lnTo>
                      <a:pt x="81299" y="4704"/>
                    </a:lnTo>
                    <a:lnTo>
                      <a:pt x="89880" y="9234"/>
                    </a:lnTo>
                    <a:lnTo>
                      <a:pt x="102533" y="26745"/>
                    </a:lnTo>
                    <a:lnTo>
                      <a:pt x="120189" y="81704"/>
                    </a:lnTo>
                    <a:lnTo>
                      <a:pt x="120165" y="120530"/>
                    </a:lnTo>
                    <a:lnTo>
                      <a:pt x="107161" y="154260"/>
                    </a:lnTo>
                    <a:lnTo>
                      <a:pt x="88489" y="180892"/>
                    </a:lnTo>
                    <a:lnTo>
                      <a:pt x="68770" y="189995"/>
                    </a:lnTo>
                    <a:lnTo>
                      <a:pt x="45579" y="192871"/>
                    </a:lnTo>
                    <a:lnTo>
                      <a:pt x="23572" y="190250"/>
                    </a:lnTo>
                    <a:lnTo>
                      <a:pt x="15131" y="185573"/>
                    </a:lnTo>
                    <a:lnTo>
                      <a:pt x="2632" y="171019"/>
                    </a:lnTo>
                    <a:lnTo>
                      <a:pt x="0" y="162224"/>
                    </a:lnTo>
                    <a:lnTo>
                      <a:pt x="196" y="143094"/>
                    </a:lnTo>
                    <a:lnTo>
                      <a:pt x="5395" y="137758"/>
                    </a:lnTo>
                    <a:lnTo>
                      <a:pt x="13541" y="135371"/>
                    </a:lnTo>
                    <a:lnTo>
                      <a:pt x="44242" y="137601"/>
                    </a:lnTo>
                    <a:lnTo>
                      <a:pt x="97732" y="152114"/>
                    </a:lnTo>
                    <a:lnTo>
                      <a:pt x="149155" y="1656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5119948" y="4148366"/>
                <a:ext cx="1829715" cy="771257"/>
              </a:xfrm>
              <a:custGeom>
                <a:avLst/>
                <a:gdLst/>
                <a:ahLst/>
                <a:cxnLst/>
                <a:rect l="0" t="0" r="0" b="0"/>
                <a:pathLst>
                  <a:path w="1829715" h="771257">
                    <a:moveTo>
                      <a:pt x="1783259" y="231489"/>
                    </a:moveTo>
                    <a:lnTo>
                      <a:pt x="1774925" y="268967"/>
                    </a:lnTo>
                    <a:lnTo>
                      <a:pt x="1773163" y="325979"/>
                    </a:lnTo>
                    <a:lnTo>
                      <a:pt x="1772859" y="376339"/>
                    </a:lnTo>
                    <a:lnTo>
                      <a:pt x="1772768" y="428306"/>
                    </a:lnTo>
                    <a:lnTo>
                      <a:pt x="1772742" y="480747"/>
                    </a:lnTo>
                    <a:lnTo>
                      <a:pt x="1772733" y="538920"/>
                    </a:lnTo>
                    <a:lnTo>
                      <a:pt x="1772731" y="589431"/>
                    </a:lnTo>
                    <a:lnTo>
                      <a:pt x="1772730" y="648421"/>
                    </a:lnTo>
                    <a:lnTo>
                      <a:pt x="1772730" y="705133"/>
                    </a:lnTo>
                    <a:lnTo>
                      <a:pt x="1770391" y="730946"/>
                    </a:lnTo>
                    <a:lnTo>
                      <a:pt x="1761552" y="750217"/>
                    </a:lnTo>
                    <a:lnTo>
                      <a:pt x="1746705" y="763462"/>
                    </a:lnTo>
                    <a:lnTo>
                      <a:pt x="1737832" y="768631"/>
                    </a:lnTo>
                    <a:lnTo>
                      <a:pt x="1715496" y="771256"/>
                    </a:lnTo>
                    <a:lnTo>
                      <a:pt x="1663028" y="768998"/>
                    </a:lnTo>
                    <a:lnTo>
                      <a:pt x="1601959" y="760182"/>
                    </a:lnTo>
                    <a:lnTo>
                      <a:pt x="1547665" y="752772"/>
                    </a:lnTo>
                    <a:lnTo>
                      <a:pt x="1486206" y="739761"/>
                    </a:lnTo>
                    <a:lnTo>
                      <a:pt x="1426274" y="731841"/>
                    </a:lnTo>
                    <a:lnTo>
                      <a:pt x="1365346" y="719011"/>
                    </a:lnTo>
                    <a:lnTo>
                      <a:pt x="1315371" y="709862"/>
                    </a:lnTo>
                    <a:lnTo>
                      <a:pt x="1263519" y="705462"/>
                    </a:lnTo>
                    <a:lnTo>
                      <a:pt x="1211112" y="697269"/>
                    </a:lnTo>
                    <a:lnTo>
                      <a:pt x="1159709" y="687432"/>
                    </a:lnTo>
                    <a:lnTo>
                      <a:pt x="1099825" y="673628"/>
                    </a:lnTo>
                    <a:lnTo>
                      <a:pt x="1037347" y="665225"/>
                    </a:lnTo>
                    <a:lnTo>
                      <a:pt x="975915" y="655160"/>
                    </a:lnTo>
                    <a:lnTo>
                      <a:pt x="927023" y="646490"/>
                    </a:lnTo>
                    <a:lnTo>
                      <a:pt x="867988" y="639848"/>
                    </a:lnTo>
                    <a:lnTo>
                      <a:pt x="811267" y="633206"/>
                    </a:lnTo>
                    <a:lnTo>
                      <a:pt x="753833" y="624659"/>
                    </a:lnTo>
                    <a:lnTo>
                      <a:pt x="693615" y="618637"/>
                    </a:lnTo>
                    <a:lnTo>
                      <a:pt x="641643" y="612119"/>
                    </a:lnTo>
                    <a:lnTo>
                      <a:pt x="585146" y="603596"/>
                    </a:lnTo>
                    <a:lnTo>
                      <a:pt x="521994" y="600699"/>
                    </a:lnTo>
                    <a:lnTo>
                      <a:pt x="458523" y="600127"/>
                    </a:lnTo>
                    <a:lnTo>
                      <a:pt x="404132" y="592778"/>
                    </a:lnTo>
                    <a:lnTo>
                      <a:pt x="342608" y="590114"/>
                    </a:lnTo>
                    <a:lnTo>
                      <a:pt x="279460" y="589587"/>
                    </a:lnTo>
                    <a:lnTo>
                      <a:pt x="228037" y="583907"/>
                    </a:lnTo>
                    <a:lnTo>
                      <a:pt x="165495" y="587148"/>
                    </a:lnTo>
                    <a:lnTo>
                      <a:pt x="104268" y="585882"/>
                    </a:lnTo>
                    <a:lnTo>
                      <a:pt x="80117" y="583189"/>
                    </a:lnTo>
                    <a:lnTo>
                      <a:pt x="19736" y="588401"/>
                    </a:lnTo>
                    <a:lnTo>
                      <a:pt x="10962" y="584074"/>
                    </a:lnTo>
                    <a:lnTo>
                      <a:pt x="5113" y="576510"/>
                    </a:lnTo>
                    <a:lnTo>
                      <a:pt x="1213" y="566788"/>
                    </a:lnTo>
                    <a:lnTo>
                      <a:pt x="0" y="546627"/>
                    </a:lnTo>
                    <a:lnTo>
                      <a:pt x="4593" y="486201"/>
                    </a:lnTo>
                    <a:lnTo>
                      <a:pt x="12173" y="431238"/>
                    </a:lnTo>
                    <a:lnTo>
                      <a:pt x="19606" y="380909"/>
                    </a:lnTo>
                    <a:lnTo>
                      <a:pt x="25104" y="322702"/>
                    </a:lnTo>
                    <a:lnTo>
                      <a:pt x="36242" y="268743"/>
                    </a:lnTo>
                    <a:lnTo>
                      <a:pt x="43148" y="219520"/>
                    </a:lnTo>
                    <a:lnTo>
                      <a:pt x="45482" y="156075"/>
                    </a:lnTo>
                    <a:lnTo>
                      <a:pt x="45943" y="98482"/>
                    </a:lnTo>
                    <a:lnTo>
                      <a:pt x="48362" y="58459"/>
                    </a:lnTo>
                    <a:lnTo>
                      <a:pt x="57220" y="39163"/>
                    </a:lnTo>
                    <a:lnTo>
                      <a:pt x="72075" y="25907"/>
                    </a:lnTo>
                    <a:lnTo>
                      <a:pt x="110207" y="7866"/>
                    </a:lnTo>
                    <a:lnTo>
                      <a:pt x="168346" y="1443"/>
                    </a:lnTo>
                    <a:lnTo>
                      <a:pt x="218901" y="330"/>
                    </a:lnTo>
                    <a:lnTo>
                      <a:pt x="270925" y="0"/>
                    </a:lnTo>
                    <a:lnTo>
                      <a:pt x="323384" y="1072"/>
                    </a:lnTo>
                    <a:lnTo>
                      <a:pt x="377142" y="7110"/>
                    </a:lnTo>
                    <a:lnTo>
                      <a:pt x="435834" y="9418"/>
                    </a:lnTo>
                    <a:lnTo>
                      <a:pt x="491959" y="10102"/>
                    </a:lnTo>
                    <a:lnTo>
                      <a:pt x="552522" y="11475"/>
                    </a:lnTo>
                    <a:lnTo>
                      <a:pt x="614920" y="17601"/>
                    </a:lnTo>
                    <a:lnTo>
                      <a:pt x="674353" y="21105"/>
                    </a:lnTo>
                    <a:lnTo>
                      <a:pt x="737013" y="29058"/>
                    </a:lnTo>
                    <a:lnTo>
                      <a:pt x="795537" y="30739"/>
                    </a:lnTo>
                    <a:lnTo>
                      <a:pt x="847972" y="34357"/>
                    </a:lnTo>
                    <a:lnTo>
                      <a:pt x="895094" y="39718"/>
                    </a:lnTo>
                    <a:lnTo>
                      <a:pt x="957131" y="47119"/>
                    </a:lnTo>
                    <a:lnTo>
                      <a:pt x="1008936" y="56498"/>
                    </a:lnTo>
                    <a:lnTo>
                      <a:pt x="1051510" y="63248"/>
                    </a:lnTo>
                    <a:lnTo>
                      <a:pt x="1096558" y="70147"/>
                    </a:lnTo>
                    <a:lnTo>
                      <a:pt x="1139976" y="77113"/>
                    </a:lnTo>
                    <a:lnTo>
                      <a:pt x="1185791" y="84108"/>
                    </a:lnTo>
                    <a:lnTo>
                      <a:pt x="1232278" y="89947"/>
                    </a:lnTo>
                    <a:lnTo>
                      <a:pt x="1276336" y="92542"/>
                    </a:lnTo>
                    <a:lnTo>
                      <a:pt x="1319314" y="96815"/>
                    </a:lnTo>
                    <a:lnTo>
                      <a:pt x="1361812" y="101444"/>
                    </a:lnTo>
                    <a:lnTo>
                      <a:pt x="1425199" y="104050"/>
                    </a:lnTo>
                    <a:lnTo>
                      <a:pt x="1487264" y="104822"/>
                    </a:lnTo>
                    <a:lnTo>
                      <a:pt x="1544388" y="105051"/>
                    </a:lnTo>
                    <a:lnTo>
                      <a:pt x="1602908" y="105118"/>
                    </a:lnTo>
                    <a:lnTo>
                      <a:pt x="1652092" y="103969"/>
                    </a:lnTo>
                    <a:lnTo>
                      <a:pt x="1702020" y="97909"/>
                    </a:lnTo>
                    <a:lnTo>
                      <a:pt x="1761406" y="92148"/>
                    </a:lnTo>
                    <a:lnTo>
                      <a:pt x="1788754" y="88841"/>
                    </a:lnTo>
                    <a:lnTo>
                      <a:pt x="1812607" y="91271"/>
                    </a:lnTo>
                    <a:lnTo>
                      <a:pt x="1820372" y="97066"/>
                    </a:lnTo>
                    <a:lnTo>
                      <a:pt x="1828999" y="115983"/>
                    </a:lnTo>
                    <a:lnTo>
                      <a:pt x="1829714" y="136869"/>
                    </a:lnTo>
                    <a:lnTo>
                      <a:pt x="1820641" y="190052"/>
                    </a:lnTo>
                    <a:lnTo>
                      <a:pt x="1807274" y="250222"/>
                    </a:lnTo>
                    <a:lnTo>
                      <a:pt x="1804316" y="26307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850150" y="4482688"/>
              <a:ext cx="157928" cy="128795"/>
              <a:chOff x="4850150" y="4482688"/>
              <a:chExt cx="157928" cy="128795"/>
            </a:xfrm>
          </p:grpSpPr>
          <p:sp>
            <p:nvSpPr>
              <p:cNvPr id="84" name="Freeform 83"/>
              <p:cNvSpPr/>
              <p:nvPr/>
            </p:nvSpPr>
            <p:spPr>
              <a:xfrm>
                <a:off x="4850150" y="4485140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4860678" y="4482688"/>
                <a:ext cx="147400" cy="3962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9627">
                    <a:moveTo>
                      <a:pt x="0" y="34037"/>
                    </a:moveTo>
                    <a:lnTo>
                      <a:pt x="16767" y="39626"/>
                    </a:lnTo>
                    <a:lnTo>
                      <a:pt x="24046" y="38933"/>
                    </a:lnTo>
                    <a:lnTo>
                      <a:pt x="38373" y="31924"/>
                    </a:lnTo>
                    <a:lnTo>
                      <a:pt x="86287" y="528"/>
                    </a:lnTo>
                    <a:lnTo>
                      <a:pt x="94960" y="0"/>
                    </a:lnTo>
                    <a:lnTo>
                      <a:pt x="110834" y="5651"/>
                    </a:lnTo>
                    <a:lnTo>
                      <a:pt x="147399" y="340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4871206" y="4569367"/>
                <a:ext cx="126343" cy="4211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42116">
                    <a:moveTo>
                      <a:pt x="0" y="0"/>
                    </a:moveTo>
                    <a:lnTo>
                      <a:pt x="29309" y="34898"/>
                    </a:lnTo>
                    <a:lnTo>
                      <a:pt x="37087" y="39643"/>
                    </a:lnTo>
                    <a:lnTo>
                      <a:pt x="55088" y="41796"/>
                    </a:lnTo>
                    <a:lnTo>
                      <a:pt x="62462" y="38393"/>
                    </a:lnTo>
                    <a:lnTo>
                      <a:pt x="88941" y="13954"/>
                    </a:lnTo>
                    <a:lnTo>
                      <a:pt x="97898" y="9302"/>
                    </a:lnTo>
                    <a:lnTo>
                      <a:pt x="105040" y="9711"/>
                    </a:lnTo>
                    <a:lnTo>
                      <a:pt x="110971" y="13493"/>
                    </a:lnTo>
                    <a:lnTo>
                      <a:pt x="119511" y="24715"/>
                    </a:lnTo>
                    <a:lnTo>
                      <a:pt x="126342" y="4211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2189104" y="892575"/>
            <a:ext cx="579891" cy="114973"/>
            <a:chOff x="2189104" y="892575"/>
            <a:chExt cx="579891" cy="114973"/>
          </a:xfrm>
        </p:grpSpPr>
        <p:sp>
          <p:nvSpPr>
            <p:cNvPr id="89" name="Freeform 88"/>
            <p:cNvSpPr/>
            <p:nvPr/>
          </p:nvSpPr>
          <p:spPr>
            <a:xfrm>
              <a:off x="2189104" y="892575"/>
              <a:ext cx="122732" cy="114973"/>
            </a:xfrm>
            <a:custGeom>
              <a:avLst/>
              <a:gdLst/>
              <a:ahLst/>
              <a:cxnLst/>
              <a:rect l="0" t="0" r="0" b="0"/>
              <a:pathLst>
                <a:path w="122732" h="114973">
                  <a:moveTo>
                    <a:pt x="21880" y="33932"/>
                  </a:moveTo>
                  <a:lnTo>
                    <a:pt x="5113" y="39521"/>
                  </a:lnTo>
                  <a:lnTo>
                    <a:pt x="1343" y="44677"/>
                  </a:lnTo>
                  <a:lnTo>
                    <a:pt x="0" y="51624"/>
                  </a:lnTo>
                  <a:lnTo>
                    <a:pt x="6250" y="87990"/>
                  </a:lnTo>
                  <a:lnTo>
                    <a:pt x="11460" y="95707"/>
                  </a:lnTo>
                  <a:lnTo>
                    <a:pt x="26608" y="107401"/>
                  </a:lnTo>
                  <a:lnTo>
                    <a:pt x="60455" y="114972"/>
                  </a:lnTo>
                  <a:lnTo>
                    <a:pt x="80359" y="110504"/>
                  </a:lnTo>
                  <a:lnTo>
                    <a:pt x="112200" y="88572"/>
                  </a:lnTo>
                  <a:lnTo>
                    <a:pt x="120514" y="69135"/>
                  </a:lnTo>
                  <a:lnTo>
                    <a:pt x="122731" y="57401"/>
                  </a:lnTo>
                  <a:lnTo>
                    <a:pt x="118955" y="35004"/>
                  </a:lnTo>
                  <a:lnTo>
                    <a:pt x="114673" y="24118"/>
                  </a:lnTo>
                  <a:lnTo>
                    <a:pt x="100556" y="8903"/>
                  </a:lnTo>
                  <a:lnTo>
                    <a:pt x="91878" y="3208"/>
                  </a:lnTo>
                  <a:lnTo>
                    <a:pt x="72877" y="0"/>
                  </a:lnTo>
                  <a:lnTo>
                    <a:pt x="52734" y="3644"/>
                  </a:lnTo>
                  <a:lnTo>
                    <a:pt x="32084" y="13062"/>
                  </a:lnTo>
                  <a:lnTo>
                    <a:pt x="17446" y="28166"/>
                  </a:lnTo>
                  <a:lnTo>
                    <a:pt x="11905" y="37107"/>
                  </a:lnTo>
                  <a:lnTo>
                    <a:pt x="8868" y="56400"/>
                  </a:lnTo>
                  <a:lnTo>
                    <a:pt x="9696" y="66459"/>
                  </a:lnTo>
                  <a:lnTo>
                    <a:pt x="16855" y="83873"/>
                  </a:lnTo>
                  <a:lnTo>
                    <a:pt x="22039" y="91793"/>
                  </a:lnTo>
                  <a:lnTo>
                    <a:pt x="29005" y="95903"/>
                  </a:lnTo>
                  <a:lnTo>
                    <a:pt x="46104" y="97350"/>
                  </a:lnTo>
                  <a:lnTo>
                    <a:pt x="75461" y="91587"/>
                  </a:lnTo>
                  <a:lnTo>
                    <a:pt x="83337" y="86407"/>
                  </a:lnTo>
                  <a:lnTo>
                    <a:pt x="95208" y="71292"/>
                  </a:lnTo>
                  <a:lnTo>
                    <a:pt x="98144" y="52876"/>
                  </a:lnTo>
                  <a:lnTo>
                    <a:pt x="97289" y="43052"/>
                  </a:lnTo>
                  <a:lnTo>
                    <a:pt x="93210" y="37673"/>
                  </a:lnTo>
                  <a:lnTo>
                    <a:pt x="86981" y="35256"/>
                  </a:lnTo>
                  <a:lnTo>
                    <a:pt x="79318" y="34815"/>
                  </a:lnTo>
                  <a:lnTo>
                    <a:pt x="64566" y="40564"/>
                  </a:lnTo>
                  <a:lnTo>
                    <a:pt x="57356" y="45372"/>
                  </a:lnTo>
                  <a:lnTo>
                    <a:pt x="53720" y="53257"/>
                  </a:lnTo>
                  <a:lnTo>
                    <a:pt x="52799" y="74497"/>
                  </a:lnTo>
                  <a:lnTo>
                    <a:pt x="57700" y="80862"/>
                  </a:lnTo>
                  <a:lnTo>
                    <a:pt x="65647" y="83936"/>
                  </a:lnTo>
                  <a:lnTo>
                    <a:pt x="75625" y="84816"/>
                  </a:lnTo>
                  <a:lnTo>
                    <a:pt x="81107" y="81893"/>
                  </a:lnTo>
                  <a:lnTo>
                    <a:pt x="83591" y="76434"/>
                  </a:lnTo>
                  <a:lnTo>
                    <a:pt x="84078" y="69286"/>
                  </a:lnTo>
                  <a:lnTo>
                    <a:pt x="80893" y="63351"/>
                  </a:lnTo>
                  <a:lnTo>
                    <a:pt x="67995" y="53636"/>
                  </a:lnTo>
                  <a:lnTo>
                    <a:pt x="60812" y="52917"/>
                  </a:lnTo>
                  <a:lnTo>
                    <a:pt x="46592" y="58358"/>
                  </a:lnTo>
                  <a:lnTo>
                    <a:pt x="43034" y="64254"/>
                  </a:lnTo>
                  <a:lnTo>
                    <a:pt x="42200" y="80164"/>
                  </a:lnTo>
                  <a:lnTo>
                    <a:pt x="44786" y="83471"/>
                  </a:lnTo>
                  <a:lnTo>
                    <a:pt x="48849" y="83336"/>
                  </a:lnTo>
                  <a:lnTo>
                    <a:pt x="53897" y="80906"/>
                  </a:lnTo>
                  <a:lnTo>
                    <a:pt x="62626" y="68847"/>
                  </a:lnTo>
                  <a:lnTo>
                    <a:pt x="66591" y="60719"/>
                  </a:lnTo>
                  <a:lnTo>
                    <a:pt x="66895" y="54130"/>
                  </a:lnTo>
                  <a:lnTo>
                    <a:pt x="64759" y="48567"/>
                  </a:lnTo>
                  <a:lnTo>
                    <a:pt x="53466" y="33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95212" y="915979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0" y="52642"/>
                  </a:moveTo>
                  <a:lnTo>
                    <a:pt x="42692" y="49523"/>
                  </a:lnTo>
                  <a:lnTo>
                    <a:pt x="103238" y="43089"/>
                  </a:lnTo>
                  <a:lnTo>
                    <a:pt x="158216" y="42307"/>
                  </a:lnTo>
                  <a:lnTo>
                    <a:pt x="220920" y="34904"/>
                  </a:lnTo>
                  <a:lnTo>
                    <a:pt x="274399" y="32241"/>
                  </a:lnTo>
                  <a:lnTo>
                    <a:pt x="336782" y="24436"/>
                  </a:lnTo>
                  <a:lnTo>
                    <a:pt x="398448" y="15913"/>
                  </a:lnTo>
                  <a:lnTo>
                    <a:pt x="454604" y="2904"/>
                  </a:lnTo>
                  <a:lnTo>
                    <a:pt x="4737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326798" y="726466"/>
            <a:ext cx="558011" cy="182586"/>
            <a:chOff x="2326798" y="726466"/>
            <a:chExt cx="558011" cy="182586"/>
          </a:xfrm>
        </p:grpSpPr>
        <p:sp>
          <p:nvSpPr>
            <p:cNvPr id="92" name="Freeform 91"/>
            <p:cNvSpPr/>
            <p:nvPr/>
          </p:nvSpPr>
          <p:spPr>
            <a:xfrm>
              <a:off x="2326798" y="726466"/>
              <a:ext cx="132169" cy="182586"/>
            </a:xfrm>
            <a:custGeom>
              <a:avLst/>
              <a:gdLst/>
              <a:ahLst/>
              <a:cxnLst/>
              <a:rect l="0" t="0" r="0" b="0"/>
              <a:pathLst>
                <a:path w="132169" h="182586">
                  <a:moveTo>
                    <a:pt x="105284" y="0"/>
                  </a:moveTo>
                  <a:lnTo>
                    <a:pt x="46668" y="0"/>
                  </a:lnTo>
                  <a:lnTo>
                    <a:pt x="36961" y="3509"/>
                  </a:lnTo>
                  <a:lnTo>
                    <a:pt x="23056" y="16767"/>
                  </a:lnTo>
                  <a:lnTo>
                    <a:pt x="20050" y="25216"/>
                  </a:lnTo>
                  <a:lnTo>
                    <a:pt x="19829" y="43962"/>
                  </a:lnTo>
                  <a:lnTo>
                    <a:pt x="26282" y="74247"/>
                  </a:lnTo>
                  <a:lnTo>
                    <a:pt x="30389" y="78744"/>
                  </a:lnTo>
                  <a:lnTo>
                    <a:pt x="35467" y="79402"/>
                  </a:lnTo>
                  <a:lnTo>
                    <a:pt x="41192" y="77501"/>
                  </a:lnTo>
                  <a:lnTo>
                    <a:pt x="66017" y="80415"/>
                  </a:lnTo>
                  <a:lnTo>
                    <a:pt x="95600" y="88687"/>
                  </a:lnTo>
                  <a:lnTo>
                    <a:pt x="113068" y="101418"/>
                  </a:lnTo>
                  <a:lnTo>
                    <a:pt x="121002" y="109726"/>
                  </a:lnTo>
                  <a:lnTo>
                    <a:pt x="129818" y="131435"/>
                  </a:lnTo>
                  <a:lnTo>
                    <a:pt x="132168" y="143775"/>
                  </a:lnTo>
                  <a:lnTo>
                    <a:pt x="130226" y="153172"/>
                  </a:lnTo>
                  <a:lnTo>
                    <a:pt x="125422" y="160606"/>
                  </a:lnTo>
                  <a:lnTo>
                    <a:pt x="110725" y="171986"/>
                  </a:lnTo>
                  <a:lnTo>
                    <a:pt x="92495" y="180943"/>
                  </a:lnTo>
                  <a:lnTo>
                    <a:pt x="72694" y="182585"/>
                  </a:lnTo>
                  <a:lnTo>
                    <a:pt x="31386" y="1741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23504" y="815633"/>
              <a:ext cx="87564" cy="82563"/>
            </a:xfrm>
            <a:custGeom>
              <a:avLst/>
              <a:gdLst/>
              <a:ahLst/>
              <a:cxnLst/>
              <a:rect l="0" t="0" r="0" b="0"/>
              <a:pathLst>
                <a:path w="87564" h="82563">
                  <a:moveTo>
                    <a:pt x="55977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7"/>
                  </a:lnTo>
                  <a:lnTo>
                    <a:pt x="1974" y="30392"/>
                  </a:lnTo>
                  <a:lnTo>
                    <a:pt x="0" y="52488"/>
                  </a:lnTo>
                  <a:lnTo>
                    <a:pt x="1112" y="64931"/>
                  </a:lnTo>
                  <a:lnTo>
                    <a:pt x="6532" y="73226"/>
                  </a:lnTo>
                  <a:lnTo>
                    <a:pt x="14825" y="78757"/>
                  </a:lnTo>
                  <a:lnTo>
                    <a:pt x="25033" y="82444"/>
                  </a:lnTo>
                  <a:lnTo>
                    <a:pt x="35348" y="82562"/>
                  </a:lnTo>
                  <a:lnTo>
                    <a:pt x="87563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63709" y="808318"/>
              <a:ext cx="221100" cy="90177"/>
            </a:xfrm>
            <a:custGeom>
              <a:avLst/>
              <a:gdLst/>
              <a:ahLst/>
              <a:cxnLst/>
              <a:rect l="0" t="0" r="0" b="0"/>
              <a:pathLst>
                <a:path w="221100" h="90177">
                  <a:moveTo>
                    <a:pt x="0" y="44490"/>
                  </a:moveTo>
                  <a:lnTo>
                    <a:pt x="14655" y="88452"/>
                  </a:lnTo>
                  <a:lnTo>
                    <a:pt x="16789" y="90176"/>
                  </a:lnTo>
                  <a:lnTo>
                    <a:pt x="18212" y="86646"/>
                  </a:lnTo>
                  <a:lnTo>
                    <a:pt x="18623" y="71415"/>
                  </a:lnTo>
                  <a:lnTo>
                    <a:pt x="14617" y="43109"/>
                  </a:lnTo>
                  <a:lnTo>
                    <a:pt x="17415" y="22819"/>
                  </a:lnTo>
                  <a:lnTo>
                    <a:pt x="23308" y="16005"/>
                  </a:lnTo>
                  <a:lnTo>
                    <a:pt x="42335" y="8433"/>
                  </a:lnTo>
                  <a:lnTo>
                    <a:pt x="51620" y="8754"/>
                  </a:lnTo>
                  <a:lnTo>
                    <a:pt x="68176" y="15349"/>
                  </a:lnTo>
                  <a:lnTo>
                    <a:pt x="80214" y="29199"/>
                  </a:lnTo>
                  <a:lnTo>
                    <a:pt x="85061" y="37805"/>
                  </a:lnTo>
                  <a:lnTo>
                    <a:pt x="89463" y="40033"/>
                  </a:lnTo>
                  <a:lnTo>
                    <a:pt x="93568" y="38009"/>
                  </a:lnTo>
                  <a:lnTo>
                    <a:pt x="114149" y="15134"/>
                  </a:lnTo>
                  <a:lnTo>
                    <a:pt x="139497" y="567"/>
                  </a:lnTo>
                  <a:lnTo>
                    <a:pt x="149150" y="0"/>
                  </a:lnTo>
                  <a:lnTo>
                    <a:pt x="169235" y="5609"/>
                  </a:lnTo>
                  <a:lnTo>
                    <a:pt x="194683" y="21921"/>
                  </a:lnTo>
                  <a:lnTo>
                    <a:pt x="206629" y="37969"/>
                  </a:lnTo>
                  <a:lnTo>
                    <a:pt x="221099" y="76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891903" y="1495046"/>
            <a:ext cx="687372" cy="252685"/>
            <a:chOff x="891903" y="1495046"/>
            <a:chExt cx="687372" cy="252685"/>
          </a:xfrm>
        </p:grpSpPr>
        <p:sp>
          <p:nvSpPr>
            <p:cNvPr id="96" name="Freeform 95"/>
            <p:cNvSpPr/>
            <p:nvPr/>
          </p:nvSpPr>
          <p:spPr>
            <a:xfrm>
              <a:off x="891903" y="1495046"/>
              <a:ext cx="13548" cy="231628"/>
            </a:xfrm>
            <a:custGeom>
              <a:avLst/>
              <a:gdLst/>
              <a:ahLst/>
              <a:cxnLst/>
              <a:rect l="0" t="0" r="0" b="0"/>
              <a:pathLst>
                <a:path w="13548" h="231628">
                  <a:moveTo>
                    <a:pt x="13547" y="0"/>
                  </a:moveTo>
                  <a:lnTo>
                    <a:pt x="2369" y="11179"/>
                  </a:lnTo>
                  <a:lnTo>
                    <a:pt x="0" y="32265"/>
                  </a:lnTo>
                  <a:lnTo>
                    <a:pt x="2423" y="87872"/>
                  </a:lnTo>
                  <a:lnTo>
                    <a:pt x="2901" y="145086"/>
                  </a:lnTo>
                  <a:lnTo>
                    <a:pt x="2996" y="202141"/>
                  </a:lnTo>
                  <a:lnTo>
                    <a:pt x="301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68819" y="1526632"/>
              <a:ext cx="182051" cy="196932"/>
            </a:xfrm>
            <a:custGeom>
              <a:avLst/>
              <a:gdLst/>
              <a:ahLst/>
              <a:cxnLst/>
              <a:rect l="0" t="0" r="0" b="0"/>
              <a:pathLst>
                <a:path w="182051" h="196932">
                  <a:moveTo>
                    <a:pt x="94559" y="10528"/>
                  </a:moveTo>
                  <a:lnTo>
                    <a:pt x="70512" y="20104"/>
                  </a:lnTo>
                  <a:lnTo>
                    <a:pt x="34966" y="49932"/>
                  </a:lnTo>
                  <a:lnTo>
                    <a:pt x="1854" y="111560"/>
                  </a:lnTo>
                  <a:lnTo>
                    <a:pt x="0" y="123507"/>
                  </a:lnTo>
                  <a:lnTo>
                    <a:pt x="4180" y="146139"/>
                  </a:lnTo>
                  <a:lnTo>
                    <a:pt x="19687" y="173022"/>
                  </a:lnTo>
                  <a:lnTo>
                    <a:pt x="35546" y="185303"/>
                  </a:lnTo>
                  <a:lnTo>
                    <a:pt x="55463" y="193491"/>
                  </a:lnTo>
                  <a:lnTo>
                    <a:pt x="91813" y="196931"/>
                  </a:lnTo>
                  <a:lnTo>
                    <a:pt x="114396" y="193589"/>
                  </a:lnTo>
                  <a:lnTo>
                    <a:pt x="133011" y="185085"/>
                  </a:lnTo>
                  <a:lnTo>
                    <a:pt x="141251" y="179542"/>
                  </a:lnTo>
                  <a:lnTo>
                    <a:pt x="153525" y="164024"/>
                  </a:lnTo>
                  <a:lnTo>
                    <a:pt x="178418" y="101776"/>
                  </a:lnTo>
                  <a:lnTo>
                    <a:pt x="182050" y="88908"/>
                  </a:lnTo>
                  <a:lnTo>
                    <a:pt x="179847" y="65251"/>
                  </a:lnTo>
                  <a:lnTo>
                    <a:pt x="171069" y="44208"/>
                  </a:lnTo>
                  <a:lnTo>
                    <a:pt x="159369" y="27057"/>
                  </a:lnTo>
                  <a:lnTo>
                    <a:pt x="143251" y="14755"/>
                  </a:lnTo>
                  <a:lnTo>
                    <a:pt x="117565" y="4372"/>
                  </a:lnTo>
                  <a:lnTo>
                    <a:pt x="945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57809" y="1608087"/>
              <a:ext cx="79311" cy="123755"/>
            </a:xfrm>
            <a:custGeom>
              <a:avLst/>
              <a:gdLst/>
              <a:ahLst/>
              <a:cxnLst/>
              <a:rect l="0" t="0" r="0" b="0"/>
              <a:pathLst>
                <a:path w="79311" h="123755">
                  <a:moveTo>
                    <a:pt x="79310" y="13301"/>
                  </a:moveTo>
                  <a:lnTo>
                    <a:pt x="68131" y="2123"/>
                  </a:lnTo>
                  <a:lnTo>
                    <a:pt x="60159" y="0"/>
                  </a:lnTo>
                  <a:lnTo>
                    <a:pt x="38823" y="760"/>
                  </a:lnTo>
                  <a:lnTo>
                    <a:pt x="19981" y="8117"/>
                  </a:lnTo>
                  <a:lnTo>
                    <a:pt x="11682" y="13355"/>
                  </a:lnTo>
                  <a:lnTo>
                    <a:pt x="6148" y="21526"/>
                  </a:lnTo>
                  <a:lnTo>
                    <a:pt x="0" y="43083"/>
                  </a:lnTo>
                  <a:lnTo>
                    <a:pt x="2128" y="75938"/>
                  </a:lnTo>
                  <a:lnTo>
                    <a:pt x="13421" y="97292"/>
                  </a:lnTo>
                  <a:lnTo>
                    <a:pt x="21346" y="107899"/>
                  </a:lnTo>
                  <a:lnTo>
                    <a:pt x="42630" y="119686"/>
                  </a:lnTo>
                  <a:lnTo>
                    <a:pt x="63008" y="123754"/>
                  </a:lnTo>
                  <a:lnTo>
                    <a:pt x="68442" y="123201"/>
                  </a:lnTo>
                  <a:lnTo>
                    <a:pt x="79310" y="118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10818" y="1624513"/>
              <a:ext cx="168457" cy="123218"/>
            </a:xfrm>
            <a:custGeom>
              <a:avLst/>
              <a:gdLst/>
              <a:ahLst/>
              <a:cxnLst/>
              <a:rect l="0" t="0" r="0" b="0"/>
              <a:pathLst>
                <a:path w="168457" h="123218">
                  <a:moveTo>
                    <a:pt x="0" y="49518"/>
                  </a:moveTo>
                  <a:lnTo>
                    <a:pt x="0" y="111992"/>
                  </a:lnTo>
                  <a:lnTo>
                    <a:pt x="3120" y="50542"/>
                  </a:lnTo>
                  <a:lnTo>
                    <a:pt x="5589" y="39672"/>
                  </a:lnTo>
                  <a:lnTo>
                    <a:pt x="10745" y="33595"/>
                  </a:lnTo>
                  <a:lnTo>
                    <a:pt x="17692" y="30714"/>
                  </a:lnTo>
                  <a:lnTo>
                    <a:pt x="25833" y="29963"/>
                  </a:lnTo>
                  <a:lnTo>
                    <a:pt x="33600" y="32972"/>
                  </a:lnTo>
                  <a:lnTo>
                    <a:pt x="48468" y="45673"/>
                  </a:lnTo>
                  <a:lnTo>
                    <a:pt x="64404" y="72555"/>
                  </a:lnTo>
                  <a:lnTo>
                    <a:pt x="68672" y="74235"/>
                  </a:lnTo>
                  <a:lnTo>
                    <a:pt x="72688" y="70675"/>
                  </a:lnTo>
                  <a:lnTo>
                    <a:pt x="97787" y="11803"/>
                  </a:lnTo>
                  <a:lnTo>
                    <a:pt x="103796" y="3318"/>
                  </a:lnTo>
                  <a:lnTo>
                    <a:pt x="110142" y="0"/>
                  </a:lnTo>
                  <a:lnTo>
                    <a:pt x="116712" y="128"/>
                  </a:lnTo>
                  <a:lnTo>
                    <a:pt x="123431" y="2553"/>
                  </a:lnTo>
                  <a:lnTo>
                    <a:pt x="134017" y="14607"/>
                  </a:lnTo>
                  <a:lnTo>
                    <a:pt x="157677" y="71207"/>
                  </a:lnTo>
                  <a:lnTo>
                    <a:pt x="168456" y="123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7075150" y="374472"/>
            <a:ext cx="1874074" cy="451837"/>
            <a:chOff x="7075150" y="374472"/>
            <a:chExt cx="1874074" cy="451837"/>
          </a:xfrm>
        </p:grpSpPr>
        <p:sp>
          <p:nvSpPr>
            <p:cNvPr id="101" name="Freeform 100"/>
            <p:cNvSpPr/>
            <p:nvPr/>
          </p:nvSpPr>
          <p:spPr>
            <a:xfrm>
              <a:off x="7236370" y="410611"/>
              <a:ext cx="7237" cy="242156"/>
            </a:xfrm>
            <a:custGeom>
              <a:avLst/>
              <a:gdLst/>
              <a:ahLst/>
              <a:cxnLst/>
              <a:rect l="0" t="0" r="0" b="0"/>
              <a:pathLst>
                <a:path w="7237" h="242156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5880"/>
                  </a:lnTo>
                  <a:lnTo>
                    <a:pt x="6841" y="197122"/>
                  </a:lnTo>
                  <a:lnTo>
                    <a:pt x="723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75150" y="374472"/>
              <a:ext cx="347442" cy="309881"/>
            </a:xfrm>
            <a:custGeom>
              <a:avLst/>
              <a:gdLst/>
              <a:ahLst/>
              <a:cxnLst/>
              <a:rect l="0" t="0" r="0" b="0"/>
              <a:pathLst>
                <a:path w="347442" h="309881">
                  <a:moveTo>
                    <a:pt x="0" y="78253"/>
                  </a:moveTo>
                  <a:lnTo>
                    <a:pt x="29309" y="39879"/>
                  </a:lnTo>
                  <a:lnTo>
                    <a:pt x="55087" y="24249"/>
                  </a:lnTo>
                  <a:lnTo>
                    <a:pt x="111846" y="4836"/>
                  </a:lnTo>
                  <a:lnTo>
                    <a:pt x="140956" y="0"/>
                  </a:lnTo>
                  <a:lnTo>
                    <a:pt x="191360" y="6427"/>
                  </a:lnTo>
                  <a:lnTo>
                    <a:pt x="216070" y="13575"/>
                  </a:lnTo>
                  <a:lnTo>
                    <a:pt x="250998" y="37228"/>
                  </a:lnTo>
                  <a:lnTo>
                    <a:pt x="264802" y="51831"/>
                  </a:lnTo>
                  <a:lnTo>
                    <a:pt x="274837" y="70019"/>
                  </a:lnTo>
                  <a:lnTo>
                    <a:pt x="281475" y="111168"/>
                  </a:lnTo>
                  <a:lnTo>
                    <a:pt x="276788" y="137336"/>
                  </a:lnTo>
                  <a:lnTo>
                    <a:pt x="260996" y="168679"/>
                  </a:lnTo>
                  <a:lnTo>
                    <a:pt x="254716" y="177141"/>
                  </a:lnTo>
                  <a:lnTo>
                    <a:pt x="245850" y="182783"/>
                  </a:lnTo>
                  <a:lnTo>
                    <a:pt x="223520" y="189052"/>
                  </a:lnTo>
                  <a:lnTo>
                    <a:pt x="216864" y="194233"/>
                  </a:lnTo>
                  <a:lnTo>
                    <a:pt x="213596" y="201196"/>
                  </a:lnTo>
                  <a:lnTo>
                    <a:pt x="212588" y="209348"/>
                  </a:lnTo>
                  <a:lnTo>
                    <a:pt x="217705" y="227764"/>
                  </a:lnTo>
                  <a:lnTo>
                    <a:pt x="233741" y="254744"/>
                  </a:lnTo>
                  <a:lnTo>
                    <a:pt x="256430" y="277555"/>
                  </a:lnTo>
                  <a:lnTo>
                    <a:pt x="276575" y="290834"/>
                  </a:lnTo>
                  <a:lnTo>
                    <a:pt x="321398" y="305771"/>
                  </a:lnTo>
                  <a:lnTo>
                    <a:pt x="347441" y="309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36791" y="521320"/>
              <a:ext cx="101614" cy="131447"/>
            </a:xfrm>
            <a:custGeom>
              <a:avLst/>
              <a:gdLst/>
              <a:ahLst/>
              <a:cxnLst/>
              <a:rect l="0" t="0" r="0" b="0"/>
              <a:pathLst>
                <a:path w="101614" h="131447">
                  <a:moveTo>
                    <a:pt x="27913" y="68275"/>
                  </a:moveTo>
                  <a:lnTo>
                    <a:pt x="80619" y="49147"/>
                  </a:lnTo>
                  <a:lnTo>
                    <a:pt x="96572" y="37937"/>
                  </a:lnTo>
                  <a:lnTo>
                    <a:pt x="99422" y="30502"/>
                  </a:lnTo>
                  <a:lnTo>
                    <a:pt x="98983" y="22036"/>
                  </a:lnTo>
                  <a:lnTo>
                    <a:pt x="96350" y="12883"/>
                  </a:lnTo>
                  <a:lnTo>
                    <a:pt x="89916" y="6781"/>
                  </a:lnTo>
                  <a:lnTo>
                    <a:pt x="70287" y="0"/>
                  </a:lnTo>
                  <a:lnTo>
                    <a:pt x="32930" y="1772"/>
                  </a:lnTo>
                  <a:lnTo>
                    <a:pt x="23069" y="6392"/>
                  </a:lnTo>
                  <a:lnTo>
                    <a:pt x="8993" y="20885"/>
                  </a:lnTo>
                  <a:lnTo>
                    <a:pt x="1957" y="42144"/>
                  </a:lnTo>
                  <a:lnTo>
                    <a:pt x="0" y="66020"/>
                  </a:lnTo>
                  <a:lnTo>
                    <a:pt x="3029" y="88330"/>
                  </a:lnTo>
                  <a:lnTo>
                    <a:pt x="11395" y="106824"/>
                  </a:lnTo>
                  <a:lnTo>
                    <a:pt x="16901" y="115032"/>
                  </a:lnTo>
                  <a:lnTo>
                    <a:pt x="25251" y="120503"/>
                  </a:lnTo>
                  <a:lnTo>
                    <a:pt x="58191" y="128204"/>
                  </a:lnTo>
                  <a:lnTo>
                    <a:pt x="101613" y="13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27117" y="544708"/>
              <a:ext cx="111330" cy="115191"/>
            </a:xfrm>
            <a:custGeom>
              <a:avLst/>
              <a:gdLst/>
              <a:ahLst/>
              <a:cxnLst/>
              <a:rect l="0" t="0" r="0" b="0"/>
              <a:pathLst>
                <a:path w="111330" h="115191">
                  <a:moveTo>
                    <a:pt x="69214" y="13302"/>
                  </a:moveTo>
                  <a:lnTo>
                    <a:pt x="58036" y="2123"/>
                  </a:lnTo>
                  <a:lnTo>
                    <a:pt x="51234" y="0"/>
                  </a:lnTo>
                  <a:lnTo>
                    <a:pt x="34316" y="761"/>
                  </a:lnTo>
                  <a:lnTo>
                    <a:pt x="18219" y="11238"/>
                  </a:lnTo>
                  <a:lnTo>
                    <a:pt x="10651" y="18945"/>
                  </a:lnTo>
                  <a:lnTo>
                    <a:pt x="2242" y="39986"/>
                  </a:lnTo>
                  <a:lnTo>
                    <a:pt x="0" y="52149"/>
                  </a:lnTo>
                  <a:lnTo>
                    <a:pt x="3747" y="75021"/>
                  </a:lnTo>
                  <a:lnTo>
                    <a:pt x="8022" y="86033"/>
                  </a:lnTo>
                  <a:lnTo>
                    <a:pt x="22130" y="101389"/>
                  </a:lnTo>
                  <a:lnTo>
                    <a:pt x="30807" y="107122"/>
                  </a:lnTo>
                  <a:lnTo>
                    <a:pt x="65373" y="115190"/>
                  </a:lnTo>
                  <a:lnTo>
                    <a:pt x="111329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27136" y="379025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3334"/>
                  </a:lnTo>
                  <a:lnTo>
                    <a:pt x="15040" y="202748"/>
                  </a:lnTo>
                  <a:lnTo>
                    <a:pt x="24723" y="264277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27917" y="4737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3119"/>
                  </a:lnTo>
                  <a:lnTo>
                    <a:pt x="81452" y="9065"/>
                  </a:lnTo>
                  <a:lnTo>
                    <a:pt x="19984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56516" y="568261"/>
              <a:ext cx="171485" cy="108693"/>
            </a:xfrm>
            <a:custGeom>
              <a:avLst/>
              <a:gdLst/>
              <a:ahLst/>
              <a:cxnLst/>
              <a:rect l="0" t="0" r="0" b="0"/>
              <a:pathLst>
                <a:path w="171485" h="108693">
                  <a:moveTo>
                    <a:pt x="87256" y="52920"/>
                  </a:moveTo>
                  <a:lnTo>
                    <a:pt x="87256" y="30563"/>
                  </a:lnTo>
                  <a:lnTo>
                    <a:pt x="81018" y="13348"/>
                  </a:lnTo>
                  <a:lnTo>
                    <a:pt x="76078" y="5481"/>
                  </a:lnTo>
                  <a:lnTo>
                    <a:pt x="68105" y="1407"/>
                  </a:lnTo>
                  <a:lnTo>
                    <a:pt x="46769" y="0"/>
                  </a:lnTo>
                  <a:lnTo>
                    <a:pt x="27928" y="6393"/>
                  </a:lnTo>
                  <a:lnTo>
                    <a:pt x="19628" y="11373"/>
                  </a:lnTo>
                  <a:lnTo>
                    <a:pt x="7286" y="26266"/>
                  </a:lnTo>
                  <a:lnTo>
                    <a:pt x="2357" y="35151"/>
                  </a:lnTo>
                  <a:lnTo>
                    <a:pt x="0" y="54381"/>
                  </a:lnTo>
                  <a:lnTo>
                    <a:pt x="4022" y="73456"/>
                  </a:lnTo>
                  <a:lnTo>
                    <a:pt x="13608" y="89733"/>
                  </a:lnTo>
                  <a:lnTo>
                    <a:pt x="28787" y="101647"/>
                  </a:lnTo>
                  <a:lnTo>
                    <a:pt x="37748" y="106461"/>
                  </a:lnTo>
                  <a:lnTo>
                    <a:pt x="57063" y="108692"/>
                  </a:lnTo>
                  <a:lnTo>
                    <a:pt x="76177" y="104613"/>
                  </a:lnTo>
                  <a:lnTo>
                    <a:pt x="92470" y="95002"/>
                  </a:lnTo>
                  <a:lnTo>
                    <a:pt x="104391" y="79812"/>
                  </a:lnTo>
                  <a:lnTo>
                    <a:pt x="109207" y="70848"/>
                  </a:lnTo>
                  <a:lnTo>
                    <a:pt x="114758" y="67212"/>
                  </a:lnTo>
                  <a:lnTo>
                    <a:pt x="120798" y="67127"/>
                  </a:lnTo>
                  <a:lnTo>
                    <a:pt x="133749" y="73272"/>
                  </a:lnTo>
                  <a:lnTo>
                    <a:pt x="171484" y="105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01700" y="569828"/>
              <a:ext cx="126343" cy="125053"/>
            </a:xfrm>
            <a:custGeom>
              <a:avLst/>
              <a:gdLst/>
              <a:ahLst/>
              <a:cxnLst/>
              <a:rect l="0" t="0" r="0" b="0"/>
              <a:pathLst>
                <a:path w="126343" h="125053">
                  <a:moveTo>
                    <a:pt x="0" y="51353"/>
                  </a:moveTo>
                  <a:lnTo>
                    <a:pt x="3119" y="94045"/>
                  </a:lnTo>
                  <a:lnTo>
                    <a:pt x="6065" y="107762"/>
                  </a:lnTo>
                  <a:lnTo>
                    <a:pt x="3475" y="102160"/>
                  </a:lnTo>
                  <a:lnTo>
                    <a:pt x="1856" y="60392"/>
                  </a:lnTo>
                  <a:lnTo>
                    <a:pt x="5894" y="30024"/>
                  </a:lnTo>
                  <a:lnTo>
                    <a:pt x="10948" y="18416"/>
                  </a:lnTo>
                  <a:lnTo>
                    <a:pt x="25922" y="2399"/>
                  </a:lnTo>
                  <a:lnTo>
                    <a:pt x="34829" y="0"/>
                  </a:lnTo>
                  <a:lnTo>
                    <a:pt x="54084" y="3573"/>
                  </a:lnTo>
                  <a:lnTo>
                    <a:pt x="84654" y="18738"/>
                  </a:lnTo>
                  <a:lnTo>
                    <a:pt x="99235" y="37637"/>
                  </a:lnTo>
                  <a:lnTo>
                    <a:pt x="120866" y="97943"/>
                  </a:lnTo>
                  <a:lnTo>
                    <a:pt x="126342" y="125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59626" y="557555"/>
              <a:ext cx="190780" cy="268754"/>
            </a:xfrm>
            <a:custGeom>
              <a:avLst/>
              <a:gdLst/>
              <a:ahLst/>
              <a:cxnLst/>
              <a:rect l="0" t="0" r="0" b="0"/>
              <a:pathLst>
                <a:path w="190780" h="268754">
                  <a:moveTo>
                    <a:pt x="94757" y="63626"/>
                  </a:moveTo>
                  <a:lnTo>
                    <a:pt x="105936" y="52447"/>
                  </a:lnTo>
                  <a:lnTo>
                    <a:pt x="106889" y="45645"/>
                  </a:lnTo>
                  <a:lnTo>
                    <a:pt x="101709" y="28728"/>
                  </a:lnTo>
                  <a:lnTo>
                    <a:pt x="85639" y="5063"/>
                  </a:lnTo>
                  <a:lnTo>
                    <a:pt x="78150" y="1187"/>
                  </a:lnTo>
                  <a:lnTo>
                    <a:pt x="60470" y="0"/>
                  </a:lnTo>
                  <a:lnTo>
                    <a:pt x="52012" y="3661"/>
                  </a:lnTo>
                  <a:lnTo>
                    <a:pt x="36376" y="17088"/>
                  </a:lnTo>
                  <a:lnTo>
                    <a:pt x="20008" y="44378"/>
                  </a:lnTo>
                  <a:lnTo>
                    <a:pt x="19188" y="54303"/>
                  </a:lnTo>
                  <a:lnTo>
                    <a:pt x="24516" y="74690"/>
                  </a:lnTo>
                  <a:lnTo>
                    <a:pt x="37803" y="92330"/>
                  </a:lnTo>
                  <a:lnTo>
                    <a:pt x="46259" y="100309"/>
                  </a:lnTo>
                  <a:lnTo>
                    <a:pt x="55406" y="104459"/>
                  </a:lnTo>
                  <a:lnTo>
                    <a:pt x="74928" y="105951"/>
                  </a:lnTo>
                  <a:lnTo>
                    <a:pt x="92183" y="99594"/>
                  </a:lnTo>
                  <a:lnTo>
                    <a:pt x="100060" y="94624"/>
                  </a:lnTo>
                  <a:lnTo>
                    <a:pt x="111932" y="79742"/>
                  </a:lnTo>
                  <a:lnTo>
                    <a:pt x="116736" y="70861"/>
                  </a:lnTo>
                  <a:lnTo>
                    <a:pt x="121108" y="68449"/>
                  </a:lnTo>
                  <a:lnTo>
                    <a:pt x="125192" y="70351"/>
                  </a:lnTo>
                  <a:lnTo>
                    <a:pt x="129086" y="75128"/>
                  </a:lnTo>
                  <a:lnTo>
                    <a:pt x="150418" y="129236"/>
                  </a:lnTo>
                  <a:lnTo>
                    <a:pt x="170482" y="183431"/>
                  </a:lnTo>
                  <a:lnTo>
                    <a:pt x="190607" y="230791"/>
                  </a:lnTo>
                  <a:lnTo>
                    <a:pt x="190779" y="252565"/>
                  </a:lnTo>
                  <a:lnTo>
                    <a:pt x="185678" y="259775"/>
                  </a:lnTo>
                  <a:lnTo>
                    <a:pt x="177598" y="264582"/>
                  </a:lnTo>
                  <a:lnTo>
                    <a:pt x="156142" y="268753"/>
                  </a:lnTo>
                  <a:lnTo>
                    <a:pt x="104239" y="261899"/>
                  </a:lnTo>
                  <a:lnTo>
                    <a:pt x="48927" y="249280"/>
                  </a:lnTo>
                  <a:lnTo>
                    <a:pt x="0" y="242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70197" y="400082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0" y="217313"/>
                  </a:lnTo>
                  <a:lnTo>
                    <a:pt x="0" y="25897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41270" y="530612"/>
              <a:ext cx="149251" cy="195855"/>
            </a:xfrm>
            <a:custGeom>
              <a:avLst/>
              <a:gdLst/>
              <a:ahLst/>
              <a:cxnLst/>
              <a:rect l="0" t="0" r="0" b="0"/>
              <a:pathLst>
                <a:path w="149251" h="195855">
                  <a:moveTo>
                    <a:pt x="2626" y="90569"/>
                  </a:moveTo>
                  <a:lnTo>
                    <a:pt x="40104" y="82236"/>
                  </a:lnTo>
                  <a:lnTo>
                    <a:pt x="91528" y="74885"/>
                  </a:lnTo>
                  <a:lnTo>
                    <a:pt x="127234" y="59925"/>
                  </a:lnTo>
                  <a:lnTo>
                    <a:pt x="143015" y="44194"/>
                  </a:lnTo>
                  <a:lnTo>
                    <a:pt x="148861" y="35086"/>
                  </a:lnTo>
                  <a:lnTo>
                    <a:pt x="149250" y="26674"/>
                  </a:lnTo>
                  <a:lnTo>
                    <a:pt x="145998" y="18727"/>
                  </a:lnTo>
                  <a:lnTo>
                    <a:pt x="140321" y="11088"/>
                  </a:lnTo>
                  <a:lnTo>
                    <a:pt x="121536" y="2602"/>
                  </a:lnTo>
                  <a:lnTo>
                    <a:pt x="98759" y="0"/>
                  </a:lnTo>
                  <a:lnTo>
                    <a:pt x="76937" y="2743"/>
                  </a:lnTo>
                  <a:lnTo>
                    <a:pt x="58660" y="10981"/>
                  </a:lnTo>
                  <a:lnTo>
                    <a:pt x="14554" y="43217"/>
                  </a:lnTo>
                  <a:lnTo>
                    <a:pt x="2858" y="61335"/>
                  </a:lnTo>
                  <a:lnTo>
                    <a:pt x="0" y="84205"/>
                  </a:lnTo>
                  <a:lnTo>
                    <a:pt x="875" y="96855"/>
                  </a:lnTo>
                  <a:lnTo>
                    <a:pt x="18875" y="137015"/>
                  </a:lnTo>
                  <a:lnTo>
                    <a:pt x="40845" y="167372"/>
                  </a:lnTo>
                  <a:lnTo>
                    <a:pt x="67763" y="185595"/>
                  </a:lnTo>
                  <a:lnTo>
                    <a:pt x="120792" y="194503"/>
                  </a:lnTo>
                  <a:lnTo>
                    <a:pt x="139497" y="19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12021" y="715937"/>
              <a:ext cx="1631918" cy="10530"/>
            </a:xfrm>
            <a:custGeom>
              <a:avLst/>
              <a:gdLst/>
              <a:ahLst/>
              <a:cxnLst/>
              <a:rect l="0" t="0" r="0" b="0"/>
              <a:pathLst>
                <a:path w="1631918" h="10530">
                  <a:moveTo>
                    <a:pt x="1631917" y="10529"/>
                  </a:moveTo>
                  <a:lnTo>
                    <a:pt x="1582986" y="10529"/>
                  </a:lnTo>
                  <a:lnTo>
                    <a:pt x="1529445" y="4940"/>
                  </a:lnTo>
                  <a:lnTo>
                    <a:pt x="1476668" y="976"/>
                  </a:lnTo>
                  <a:lnTo>
                    <a:pt x="1421183" y="193"/>
                  </a:lnTo>
                  <a:lnTo>
                    <a:pt x="1365162" y="38"/>
                  </a:lnTo>
                  <a:lnTo>
                    <a:pt x="1317482" y="12"/>
                  </a:lnTo>
                  <a:lnTo>
                    <a:pt x="1266310" y="5593"/>
                  </a:lnTo>
                  <a:lnTo>
                    <a:pt x="1205022" y="9554"/>
                  </a:lnTo>
                  <a:lnTo>
                    <a:pt x="1144736" y="10336"/>
                  </a:lnTo>
                  <a:lnTo>
                    <a:pt x="1082438" y="10491"/>
                  </a:lnTo>
                  <a:lnTo>
                    <a:pt x="1033671" y="10518"/>
                  </a:lnTo>
                  <a:lnTo>
                    <a:pt x="972025" y="10527"/>
                  </a:lnTo>
                  <a:lnTo>
                    <a:pt x="923097" y="10528"/>
                  </a:lnTo>
                  <a:lnTo>
                    <a:pt x="864049" y="10529"/>
                  </a:lnTo>
                  <a:lnTo>
                    <a:pt x="801736" y="10529"/>
                  </a:lnTo>
                  <a:lnTo>
                    <a:pt x="741507" y="10529"/>
                  </a:lnTo>
                  <a:lnTo>
                    <a:pt x="681430" y="10529"/>
                  </a:lnTo>
                  <a:lnTo>
                    <a:pt x="630844" y="10529"/>
                  </a:lnTo>
                  <a:lnTo>
                    <a:pt x="578811" y="7409"/>
                  </a:lnTo>
                  <a:lnTo>
                    <a:pt x="529469" y="2196"/>
                  </a:lnTo>
                  <a:lnTo>
                    <a:pt x="470874" y="434"/>
                  </a:lnTo>
                  <a:lnTo>
                    <a:pt x="422747" y="129"/>
                  </a:lnTo>
                  <a:lnTo>
                    <a:pt x="371443" y="38"/>
                  </a:lnTo>
                  <a:lnTo>
                    <a:pt x="310111" y="8"/>
                  </a:lnTo>
                  <a:lnTo>
                    <a:pt x="252935" y="2"/>
                  </a:lnTo>
                  <a:lnTo>
                    <a:pt x="190993" y="1"/>
                  </a:lnTo>
                  <a:lnTo>
                    <a:pt x="130837" y="0"/>
                  </a:lnTo>
                  <a:lnTo>
                    <a:pt x="73893" y="0"/>
                  </a:lnTo>
                  <a:lnTo>
                    <a:pt x="347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38694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38694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228562" y="957428"/>
            <a:ext cx="1320579" cy="909325"/>
            <a:chOff x="7228562" y="957428"/>
            <a:chExt cx="1320579" cy="909325"/>
          </a:xfrm>
        </p:grpSpPr>
        <p:sp>
          <p:nvSpPr>
            <p:cNvPr id="116" name="Freeform 115"/>
            <p:cNvSpPr/>
            <p:nvPr/>
          </p:nvSpPr>
          <p:spPr>
            <a:xfrm>
              <a:off x="7228562" y="1023980"/>
              <a:ext cx="257200" cy="320918"/>
            </a:xfrm>
            <a:custGeom>
              <a:avLst/>
              <a:gdLst/>
              <a:ahLst/>
              <a:cxnLst/>
              <a:rect l="0" t="0" r="0" b="0"/>
              <a:pathLst>
                <a:path w="257200" h="320918">
                  <a:moveTo>
                    <a:pt x="194029" y="60455"/>
                  </a:moveTo>
                  <a:lnTo>
                    <a:pt x="164720" y="22081"/>
                  </a:lnTo>
                  <a:lnTo>
                    <a:pt x="138941" y="6451"/>
                  </a:lnTo>
                  <a:lnTo>
                    <a:pt x="103487" y="0"/>
                  </a:lnTo>
                  <a:lnTo>
                    <a:pt x="80088" y="4730"/>
                  </a:lnTo>
                  <a:lnTo>
                    <a:pt x="50304" y="20547"/>
                  </a:lnTo>
                  <a:lnTo>
                    <a:pt x="35395" y="34529"/>
                  </a:lnTo>
                  <a:lnTo>
                    <a:pt x="12365" y="82257"/>
                  </a:lnTo>
                  <a:lnTo>
                    <a:pt x="0" y="131009"/>
                  </a:lnTo>
                  <a:lnTo>
                    <a:pt x="6397" y="175647"/>
                  </a:lnTo>
                  <a:lnTo>
                    <a:pt x="23481" y="228829"/>
                  </a:lnTo>
                  <a:lnTo>
                    <a:pt x="54298" y="275953"/>
                  </a:lnTo>
                  <a:lnTo>
                    <a:pt x="74898" y="298481"/>
                  </a:lnTo>
                  <a:lnTo>
                    <a:pt x="106998" y="314385"/>
                  </a:lnTo>
                  <a:lnTo>
                    <a:pt x="146145" y="320917"/>
                  </a:lnTo>
                  <a:lnTo>
                    <a:pt x="192888" y="314719"/>
                  </a:lnTo>
                  <a:lnTo>
                    <a:pt x="224106" y="304378"/>
                  </a:lnTo>
                  <a:lnTo>
                    <a:pt x="257199" y="281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91046" y="1152545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22632" y="125289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75012" y="1126549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3464" y="126209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28000" y="116866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408" y="42692"/>
                  </a:lnTo>
                  <a:lnTo>
                    <a:pt x="4462" y="63428"/>
                  </a:lnTo>
                  <a:lnTo>
                    <a:pt x="5863" y="10533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27958" y="1067263"/>
              <a:ext cx="306407" cy="90872"/>
            </a:xfrm>
            <a:custGeom>
              <a:avLst/>
              <a:gdLst/>
              <a:ahLst/>
              <a:cxnLst/>
              <a:rect l="0" t="0" r="0" b="0"/>
              <a:pathLst>
                <a:path w="306407" h="90872">
                  <a:moveTo>
                    <a:pt x="0" y="27700"/>
                  </a:moveTo>
                  <a:lnTo>
                    <a:pt x="17981" y="43341"/>
                  </a:lnTo>
                  <a:lnTo>
                    <a:pt x="64153" y="62544"/>
                  </a:lnTo>
                  <a:lnTo>
                    <a:pt x="84665" y="63464"/>
                  </a:lnTo>
                  <a:lnTo>
                    <a:pt x="104309" y="58803"/>
                  </a:lnTo>
                  <a:lnTo>
                    <a:pt x="135985" y="36747"/>
                  </a:lnTo>
                  <a:lnTo>
                    <a:pt x="164772" y="9860"/>
                  </a:lnTo>
                  <a:lnTo>
                    <a:pt x="185146" y="2224"/>
                  </a:lnTo>
                  <a:lnTo>
                    <a:pt x="208629" y="0"/>
                  </a:lnTo>
                  <a:lnTo>
                    <a:pt x="230764" y="2911"/>
                  </a:lnTo>
                  <a:lnTo>
                    <a:pt x="249181" y="11223"/>
                  </a:lnTo>
                  <a:lnTo>
                    <a:pt x="280068" y="35624"/>
                  </a:lnTo>
                  <a:lnTo>
                    <a:pt x="301612" y="61634"/>
                  </a:lnTo>
                  <a:lnTo>
                    <a:pt x="305190" y="69040"/>
                  </a:lnTo>
                  <a:lnTo>
                    <a:pt x="306406" y="75147"/>
                  </a:lnTo>
                  <a:lnTo>
                    <a:pt x="305327" y="90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21613" y="957428"/>
              <a:ext cx="227528" cy="402392"/>
            </a:xfrm>
            <a:custGeom>
              <a:avLst/>
              <a:gdLst/>
              <a:ahLst/>
              <a:cxnLst/>
              <a:rect l="0" t="0" r="0" b="0"/>
              <a:pathLst>
                <a:path w="227528" h="402392">
                  <a:moveTo>
                    <a:pt x="111714" y="295463"/>
                  </a:moveTo>
                  <a:lnTo>
                    <a:pt x="102138" y="271416"/>
                  </a:lnTo>
                  <a:lnTo>
                    <a:pt x="91470" y="257089"/>
                  </a:lnTo>
                  <a:lnTo>
                    <a:pt x="83010" y="253503"/>
                  </a:lnTo>
                  <a:lnTo>
                    <a:pt x="61131" y="252637"/>
                  </a:lnTo>
                  <a:lnTo>
                    <a:pt x="42049" y="259272"/>
                  </a:lnTo>
                  <a:lnTo>
                    <a:pt x="25769" y="271189"/>
                  </a:lnTo>
                  <a:lnTo>
                    <a:pt x="10734" y="288184"/>
                  </a:lnTo>
                  <a:lnTo>
                    <a:pt x="2493" y="310555"/>
                  </a:lnTo>
                  <a:lnTo>
                    <a:pt x="0" y="334926"/>
                  </a:lnTo>
                  <a:lnTo>
                    <a:pt x="2792" y="357455"/>
                  </a:lnTo>
                  <a:lnTo>
                    <a:pt x="11052" y="376048"/>
                  </a:lnTo>
                  <a:lnTo>
                    <a:pt x="16529" y="384281"/>
                  </a:lnTo>
                  <a:lnTo>
                    <a:pt x="31975" y="396549"/>
                  </a:lnTo>
                  <a:lnTo>
                    <a:pt x="41007" y="401458"/>
                  </a:lnTo>
                  <a:lnTo>
                    <a:pt x="51708" y="402391"/>
                  </a:lnTo>
                  <a:lnTo>
                    <a:pt x="76075" y="397189"/>
                  </a:lnTo>
                  <a:lnTo>
                    <a:pt x="104923" y="381106"/>
                  </a:lnTo>
                  <a:lnTo>
                    <a:pt x="128289" y="355933"/>
                  </a:lnTo>
                  <a:lnTo>
                    <a:pt x="156636" y="295226"/>
                  </a:lnTo>
                  <a:lnTo>
                    <a:pt x="171236" y="244896"/>
                  </a:lnTo>
                  <a:lnTo>
                    <a:pt x="185386" y="189895"/>
                  </a:lnTo>
                  <a:lnTo>
                    <a:pt x="193857" y="133970"/>
                  </a:lnTo>
                  <a:lnTo>
                    <a:pt x="195529" y="70627"/>
                  </a:lnTo>
                  <a:lnTo>
                    <a:pt x="193479" y="27374"/>
                  </a:lnTo>
                  <a:lnTo>
                    <a:pt x="184708" y="3177"/>
                  </a:lnTo>
                  <a:lnTo>
                    <a:pt x="181434" y="0"/>
                  </a:lnTo>
                  <a:lnTo>
                    <a:pt x="179251" y="2561"/>
                  </a:lnTo>
                  <a:lnTo>
                    <a:pt x="166934" y="60637"/>
                  </a:lnTo>
                  <a:lnTo>
                    <a:pt x="164865" y="119356"/>
                  </a:lnTo>
                  <a:lnTo>
                    <a:pt x="165627" y="176015"/>
                  </a:lnTo>
                  <a:lnTo>
                    <a:pt x="175829" y="232267"/>
                  </a:lnTo>
                  <a:lnTo>
                    <a:pt x="183520" y="288439"/>
                  </a:lnTo>
                  <a:lnTo>
                    <a:pt x="194614" y="336189"/>
                  </a:lnTo>
                  <a:lnTo>
                    <a:pt x="227527" y="390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76538" y="1599186"/>
              <a:ext cx="193452" cy="267567"/>
            </a:xfrm>
            <a:custGeom>
              <a:avLst/>
              <a:gdLst/>
              <a:ahLst/>
              <a:cxnLst/>
              <a:rect l="0" t="0" r="0" b="0"/>
              <a:pathLst>
                <a:path w="193452" h="267567">
                  <a:moveTo>
                    <a:pt x="151338" y="32731"/>
                  </a:moveTo>
                  <a:lnTo>
                    <a:pt x="116440" y="3422"/>
                  </a:lnTo>
                  <a:lnTo>
                    <a:pt x="107016" y="324"/>
                  </a:lnTo>
                  <a:lnTo>
                    <a:pt x="87186" y="0"/>
                  </a:lnTo>
                  <a:lnTo>
                    <a:pt x="56291" y="6395"/>
                  </a:lnTo>
                  <a:lnTo>
                    <a:pt x="30499" y="21288"/>
                  </a:lnTo>
                  <a:lnTo>
                    <a:pt x="18472" y="37004"/>
                  </a:lnTo>
                  <a:lnTo>
                    <a:pt x="1220" y="81278"/>
                  </a:lnTo>
                  <a:lnTo>
                    <a:pt x="0" y="104610"/>
                  </a:lnTo>
                  <a:lnTo>
                    <a:pt x="5759" y="167238"/>
                  </a:lnTo>
                  <a:lnTo>
                    <a:pt x="20596" y="206206"/>
                  </a:lnTo>
                  <a:lnTo>
                    <a:pt x="53417" y="249132"/>
                  </a:lnTo>
                  <a:lnTo>
                    <a:pt x="85409" y="265436"/>
                  </a:lnTo>
                  <a:lnTo>
                    <a:pt x="107998" y="267566"/>
                  </a:lnTo>
                  <a:lnTo>
                    <a:pt x="160535" y="256375"/>
                  </a:lnTo>
                  <a:lnTo>
                    <a:pt x="193451" y="24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17388" y="165297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38446" y="1737202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487032" y="1621388"/>
            <a:ext cx="1241093" cy="722968"/>
            <a:chOff x="7487032" y="1621388"/>
            <a:chExt cx="1241093" cy="722968"/>
          </a:xfrm>
        </p:grpSpPr>
        <p:sp>
          <p:nvSpPr>
            <p:cNvPr id="127" name="Freeform 126"/>
            <p:cNvSpPr/>
            <p:nvPr/>
          </p:nvSpPr>
          <p:spPr>
            <a:xfrm>
              <a:off x="8027178" y="1621388"/>
              <a:ext cx="15416" cy="221100"/>
            </a:xfrm>
            <a:custGeom>
              <a:avLst/>
              <a:gdLst/>
              <a:ahLst/>
              <a:cxnLst/>
              <a:rect l="0" t="0" r="0" b="0"/>
              <a:pathLst>
                <a:path w="15416" h="221100">
                  <a:moveTo>
                    <a:pt x="6065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15415" y="142006"/>
                  </a:lnTo>
                  <a:lnTo>
                    <a:pt x="13242" y="193430"/>
                  </a:lnTo>
                  <a:lnTo>
                    <a:pt x="606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05198" y="1647384"/>
              <a:ext cx="246974" cy="209359"/>
            </a:xfrm>
            <a:custGeom>
              <a:avLst/>
              <a:gdLst/>
              <a:ahLst/>
              <a:cxnLst/>
              <a:rect l="0" t="0" r="0" b="0"/>
              <a:pathLst>
                <a:path w="246974" h="209359">
                  <a:moveTo>
                    <a:pt x="138615" y="5590"/>
                  </a:moveTo>
                  <a:lnTo>
                    <a:pt x="121847" y="0"/>
                  </a:lnTo>
                  <a:lnTo>
                    <a:pt x="104257" y="3495"/>
                  </a:lnTo>
                  <a:lnTo>
                    <a:pt x="55192" y="31267"/>
                  </a:lnTo>
                  <a:lnTo>
                    <a:pt x="38757" y="44688"/>
                  </a:lnTo>
                  <a:lnTo>
                    <a:pt x="3959" y="106595"/>
                  </a:lnTo>
                  <a:lnTo>
                    <a:pt x="0" y="130030"/>
                  </a:lnTo>
                  <a:lnTo>
                    <a:pt x="6989" y="173670"/>
                  </a:lnTo>
                  <a:lnTo>
                    <a:pt x="12260" y="181984"/>
                  </a:lnTo>
                  <a:lnTo>
                    <a:pt x="27476" y="194341"/>
                  </a:lnTo>
                  <a:lnTo>
                    <a:pt x="61361" y="207875"/>
                  </a:lnTo>
                  <a:lnTo>
                    <a:pt x="84393" y="209358"/>
                  </a:lnTo>
                  <a:lnTo>
                    <a:pt x="145643" y="197716"/>
                  </a:lnTo>
                  <a:lnTo>
                    <a:pt x="179692" y="185478"/>
                  </a:lnTo>
                  <a:lnTo>
                    <a:pt x="201325" y="169768"/>
                  </a:lnTo>
                  <a:lnTo>
                    <a:pt x="227646" y="135604"/>
                  </a:lnTo>
                  <a:lnTo>
                    <a:pt x="244673" y="101434"/>
                  </a:lnTo>
                  <a:lnTo>
                    <a:pt x="246973" y="79773"/>
                  </a:lnTo>
                  <a:lnTo>
                    <a:pt x="242926" y="58447"/>
                  </a:lnTo>
                  <a:lnTo>
                    <a:pt x="233329" y="37271"/>
                  </a:lnTo>
                  <a:lnTo>
                    <a:pt x="218145" y="22400"/>
                  </a:lnTo>
                  <a:lnTo>
                    <a:pt x="179801" y="3321"/>
                  </a:lnTo>
                  <a:lnTo>
                    <a:pt x="170752" y="2907"/>
                  </a:lnTo>
                  <a:lnTo>
                    <a:pt x="13861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07026" y="176878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4145"/>
                  </a:lnTo>
                  <a:lnTo>
                    <a:pt x="1170" y="76707"/>
                  </a:lnTo>
                  <a:lnTo>
                    <a:pt x="3119" y="82724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622839" y="173720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1"/>
                  </a:lnTo>
                  <a:lnTo>
                    <a:pt x="9554" y="10206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84365" y="1700670"/>
              <a:ext cx="243760" cy="85381"/>
            </a:xfrm>
            <a:custGeom>
              <a:avLst/>
              <a:gdLst/>
              <a:ahLst/>
              <a:cxnLst/>
              <a:rect l="0" t="0" r="0" b="0"/>
              <a:pathLst>
                <a:path w="243760" h="85381">
                  <a:moveTo>
                    <a:pt x="12132" y="47060"/>
                  </a:moveTo>
                  <a:lnTo>
                    <a:pt x="954" y="58239"/>
                  </a:lnTo>
                  <a:lnTo>
                    <a:pt x="0" y="63871"/>
                  </a:lnTo>
                  <a:lnTo>
                    <a:pt x="1705" y="69966"/>
                  </a:lnTo>
                  <a:lnTo>
                    <a:pt x="5181" y="76369"/>
                  </a:lnTo>
                  <a:lnTo>
                    <a:pt x="12177" y="80637"/>
                  </a:lnTo>
                  <a:lnTo>
                    <a:pt x="32429" y="85380"/>
                  </a:lnTo>
                  <a:lnTo>
                    <a:pt x="42041" y="84305"/>
                  </a:lnTo>
                  <a:lnTo>
                    <a:pt x="58960" y="76871"/>
                  </a:lnTo>
                  <a:lnTo>
                    <a:pt x="117499" y="31543"/>
                  </a:lnTo>
                  <a:lnTo>
                    <a:pt x="133441" y="13257"/>
                  </a:lnTo>
                  <a:lnTo>
                    <a:pt x="154565" y="2791"/>
                  </a:lnTo>
                  <a:lnTo>
                    <a:pt x="166749" y="0"/>
                  </a:lnTo>
                  <a:lnTo>
                    <a:pt x="189645" y="3138"/>
                  </a:lnTo>
                  <a:lnTo>
                    <a:pt x="219147" y="18058"/>
                  </a:lnTo>
                  <a:lnTo>
                    <a:pt x="232820" y="30661"/>
                  </a:lnTo>
                  <a:lnTo>
                    <a:pt x="243759" y="57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87032" y="2103333"/>
              <a:ext cx="167187" cy="241023"/>
            </a:xfrm>
            <a:custGeom>
              <a:avLst/>
              <a:gdLst/>
              <a:ahLst/>
              <a:cxnLst/>
              <a:rect l="0" t="0" r="0" b="0"/>
              <a:pathLst>
                <a:path w="167187" h="241023">
                  <a:moveTo>
                    <a:pt x="135600" y="44480"/>
                  </a:moveTo>
                  <a:lnTo>
                    <a:pt x="98514" y="9733"/>
                  </a:lnTo>
                  <a:lnTo>
                    <a:pt x="80513" y="571"/>
                  </a:lnTo>
                  <a:lnTo>
                    <a:pt x="70799" y="0"/>
                  </a:lnTo>
                  <a:lnTo>
                    <a:pt x="50648" y="5604"/>
                  </a:lnTo>
                  <a:lnTo>
                    <a:pt x="25161" y="21913"/>
                  </a:lnTo>
                  <a:lnTo>
                    <a:pt x="13207" y="37960"/>
                  </a:lnTo>
                  <a:lnTo>
                    <a:pt x="5164" y="59129"/>
                  </a:lnTo>
                  <a:lnTo>
                    <a:pt x="0" y="117260"/>
                  </a:lnTo>
                  <a:lnTo>
                    <a:pt x="4570" y="174150"/>
                  </a:lnTo>
                  <a:lnTo>
                    <a:pt x="19047" y="210803"/>
                  </a:lnTo>
                  <a:lnTo>
                    <a:pt x="34666" y="226806"/>
                  </a:lnTo>
                  <a:lnTo>
                    <a:pt x="43744" y="232711"/>
                  </a:lnTo>
                  <a:lnTo>
                    <a:pt x="78878" y="241022"/>
                  </a:lnTo>
                  <a:lnTo>
                    <a:pt x="113334" y="237895"/>
                  </a:lnTo>
                  <a:lnTo>
                    <a:pt x="131943" y="229488"/>
                  </a:lnTo>
                  <a:lnTo>
                    <a:pt x="152454" y="217840"/>
                  </a:lnTo>
                  <a:lnTo>
                    <a:pt x="167186" y="212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80559" y="2179399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91088" y="223204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37955" y="6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727917" y="2063111"/>
            <a:ext cx="1800374" cy="339405"/>
            <a:chOff x="7727917" y="2063111"/>
            <a:chExt cx="1800374" cy="339405"/>
          </a:xfrm>
        </p:grpSpPr>
        <p:sp>
          <p:nvSpPr>
            <p:cNvPr id="136" name="Freeform 135"/>
            <p:cNvSpPr/>
            <p:nvPr/>
          </p:nvSpPr>
          <p:spPr>
            <a:xfrm>
              <a:off x="8132154" y="2074114"/>
              <a:ext cx="217938" cy="302428"/>
            </a:xfrm>
            <a:custGeom>
              <a:avLst/>
              <a:gdLst/>
              <a:ahLst/>
              <a:cxnLst/>
              <a:rect l="0" t="0" r="0" b="0"/>
              <a:pathLst>
                <a:path w="217938" h="302428">
                  <a:moveTo>
                    <a:pt x="90603" y="0"/>
                  </a:moveTo>
                  <a:lnTo>
                    <a:pt x="31009" y="49498"/>
                  </a:lnTo>
                  <a:lnTo>
                    <a:pt x="4315" y="64708"/>
                  </a:lnTo>
                  <a:lnTo>
                    <a:pt x="322" y="65366"/>
                  </a:lnTo>
                  <a:lnTo>
                    <a:pt x="0" y="63464"/>
                  </a:lnTo>
                  <a:lnTo>
                    <a:pt x="16294" y="43601"/>
                  </a:lnTo>
                  <a:lnTo>
                    <a:pt x="46488" y="29556"/>
                  </a:lnTo>
                  <a:lnTo>
                    <a:pt x="85070" y="17986"/>
                  </a:lnTo>
                  <a:lnTo>
                    <a:pt x="109201" y="20082"/>
                  </a:lnTo>
                  <a:lnTo>
                    <a:pt x="130454" y="28812"/>
                  </a:lnTo>
                  <a:lnTo>
                    <a:pt x="147699" y="40491"/>
                  </a:lnTo>
                  <a:lnTo>
                    <a:pt x="152063" y="48051"/>
                  </a:lnTo>
                  <a:lnTo>
                    <a:pt x="153793" y="65810"/>
                  </a:lnTo>
                  <a:lnTo>
                    <a:pt x="147542" y="82281"/>
                  </a:lnTo>
                  <a:lnTo>
                    <a:pt x="124467" y="111919"/>
                  </a:lnTo>
                  <a:lnTo>
                    <a:pt x="98687" y="127658"/>
                  </a:lnTo>
                  <a:lnTo>
                    <a:pt x="65553" y="141116"/>
                  </a:lnTo>
                  <a:lnTo>
                    <a:pt x="80061" y="139818"/>
                  </a:lnTo>
                  <a:lnTo>
                    <a:pt x="141395" y="151758"/>
                  </a:lnTo>
                  <a:lnTo>
                    <a:pt x="197188" y="186694"/>
                  </a:lnTo>
                  <a:lnTo>
                    <a:pt x="211284" y="206587"/>
                  </a:lnTo>
                  <a:lnTo>
                    <a:pt x="216679" y="218443"/>
                  </a:lnTo>
                  <a:lnTo>
                    <a:pt x="217937" y="229856"/>
                  </a:lnTo>
                  <a:lnTo>
                    <a:pt x="213096" y="251897"/>
                  </a:lnTo>
                  <a:lnTo>
                    <a:pt x="200026" y="270271"/>
                  </a:lnTo>
                  <a:lnTo>
                    <a:pt x="182519" y="285067"/>
                  </a:lnTo>
                  <a:lnTo>
                    <a:pt x="163040" y="295542"/>
                  </a:lnTo>
                  <a:lnTo>
                    <a:pt x="126753" y="302427"/>
                  </a:lnTo>
                  <a:lnTo>
                    <a:pt x="91955" y="298878"/>
                  </a:lnTo>
                  <a:lnTo>
                    <a:pt x="73266" y="290372"/>
                  </a:lnTo>
                  <a:lnTo>
                    <a:pt x="48488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437789" y="2126756"/>
              <a:ext cx="11929" cy="210571"/>
            </a:xfrm>
            <a:custGeom>
              <a:avLst/>
              <a:gdLst/>
              <a:ahLst/>
              <a:cxnLst/>
              <a:rect l="0" t="0" r="0" b="0"/>
              <a:pathLst>
                <a:path w="11929" h="210571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4521" y="116789"/>
                  </a:lnTo>
                  <a:lnTo>
                    <a:pt x="11928" y="176557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28083" y="234785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782230" y="2105699"/>
              <a:ext cx="19594" cy="263213"/>
            </a:xfrm>
            <a:custGeom>
              <a:avLst/>
              <a:gdLst/>
              <a:ahLst/>
              <a:cxnLst/>
              <a:rect l="0" t="0" r="0" b="0"/>
              <a:pathLst>
                <a:path w="19594" h="263213">
                  <a:moveTo>
                    <a:pt x="9065" y="0"/>
                  </a:moveTo>
                  <a:lnTo>
                    <a:pt x="5945" y="48931"/>
                  </a:lnTo>
                  <a:lnTo>
                    <a:pt x="0" y="108061"/>
                  </a:lnTo>
                  <a:lnTo>
                    <a:pt x="4560" y="156280"/>
                  </a:lnTo>
                  <a:lnTo>
                    <a:pt x="14241" y="215401"/>
                  </a:lnTo>
                  <a:lnTo>
                    <a:pt x="12289" y="247486"/>
                  </a:lnTo>
                  <a:lnTo>
                    <a:pt x="13554" y="252728"/>
                  </a:lnTo>
                  <a:lnTo>
                    <a:pt x="1959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628078" y="2137285"/>
              <a:ext cx="173746" cy="162532"/>
            </a:xfrm>
            <a:custGeom>
              <a:avLst/>
              <a:gdLst/>
              <a:ahLst/>
              <a:cxnLst/>
              <a:rect l="0" t="0" r="0" b="0"/>
              <a:pathLst>
                <a:path w="173746" h="162532">
                  <a:moveTo>
                    <a:pt x="173745" y="105285"/>
                  </a:moveTo>
                  <a:lnTo>
                    <a:pt x="149699" y="114860"/>
                  </a:lnTo>
                  <a:lnTo>
                    <a:pt x="108563" y="139099"/>
                  </a:lnTo>
                  <a:lnTo>
                    <a:pt x="49334" y="157758"/>
                  </a:lnTo>
                  <a:lnTo>
                    <a:pt x="27204" y="162531"/>
                  </a:lnTo>
                  <a:lnTo>
                    <a:pt x="5671" y="160753"/>
                  </a:lnTo>
                  <a:lnTo>
                    <a:pt x="865" y="156302"/>
                  </a:lnTo>
                  <a:lnTo>
                    <a:pt x="0" y="149824"/>
                  </a:lnTo>
                  <a:lnTo>
                    <a:pt x="5279" y="133269"/>
                  </a:lnTo>
                  <a:lnTo>
                    <a:pt x="28699" y="78164"/>
                  </a:lnTo>
                  <a:lnTo>
                    <a:pt x="44132" y="24764"/>
                  </a:lnTo>
                  <a:lnTo>
                    <a:pt x="474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27917" y="2146682"/>
              <a:ext cx="157929" cy="33266"/>
            </a:xfrm>
            <a:custGeom>
              <a:avLst/>
              <a:gdLst/>
              <a:ahLst/>
              <a:cxnLst/>
              <a:rect l="0" t="0" r="0" b="0"/>
              <a:pathLst>
                <a:path w="157929" h="33266">
                  <a:moveTo>
                    <a:pt x="0" y="11660"/>
                  </a:moveTo>
                  <a:lnTo>
                    <a:pt x="5590" y="28427"/>
                  </a:lnTo>
                  <a:lnTo>
                    <a:pt x="11915" y="32197"/>
                  </a:lnTo>
                  <a:lnTo>
                    <a:pt x="31422" y="33265"/>
                  </a:lnTo>
                  <a:lnTo>
                    <a:pt x="49450" y="26721"/>
                  </a:lnTo>
                  <a:lnTo>
                    <a:pt x="88487" y="341"/>
                  </a:lnTo>
                  <a:lnTo>
                    <a:pt x="107178" y="0"/>
                  </a:lnTo>
                  <a:lnTo>
                    <a:pt x="124064" y="6867"/>
                  </a:lnTo>
                  <a:lnTo>
                    <a:pt x="157928" y="32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27917" y="2241310"/>
              <a:ext cx="136872" cy="28456"/>
            </a:xfrm>
            <a:custGeom>
              <a:avLst/>
              <a:gdLst/>
              <a:ahLst/>
              <a:cxnLst/>
              <a:rect l="0" t="0" r="0" b="0"/>
              <a:pathLst>
                <a:path w="136872" h="28456">
                  <a:moveTo>
                    <a:pt x="0" y="1260"/>
                  </a:moveTo>
                  <a:lnTo>
                    <a:pt x="5590" y="18027"/>
                  </a:lnTo>
                  <a:lnTo>
                    <a:pt x="11915" y="22966"/>
                  </a:lnTo>
                  <a:lnTo>
                    <a:pt x="31422" y="28455"/>
                  </a:lnTo>
                  <a:lnTo>
                    <a:pt x="40835" y="27578"/>
                  </a:lnTo>
                  <a:lnTo>
                    <a:pt x="57534" y="20366"/>
                  </a:lnTo>
                  <a:lnTo>
                    <a:pt x="80088" y="3151"/>
                  </a:lnTo>
                  <a:lnTo>
                    <a:pt x="88487" y="181"/>
                  </a:lnTo>
                  <a:lnTo>
                    <a:pt x="107178" y="0"/>
                  </a:lnTo>
                  <a:lnTo>
                    <a:pt x="114736" y="2760"/>
                  </a:lnTo>
                  <a:lnTo>
                    <a:pt x="136871" y="22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97897" y="2242292"/>
              <a:ext cx="119783" cy="154833"/>
            </a:xfrm>
            <a:custGeom>
              <a:avLst/>
              <a:gdLst/>
              <a:ahLst/>
              <a:cxnLst/>
              <a:rect l="0" t="0" r="0" b="0"/>
              <a:pathLst>
                <a:path w="119783" h="154833">
                  <a:moveTo>
                    <a:pt x="98725" y="52920"/>
                  </a:moveTo>
                  <a:lnTo>
                    <a:pt x="89149" y="21638"/>
                  </a:lnTo>
                  <a:lnTo>
                    <a:pt x="78481" y="5482"/>
                  </a:lnTo>
                  <a:lnTo>
                    <a:pt x="71191" y="1407"/>
                  </a:lnTo>
                  <a:lnTo>
                    <a:pt x="53732" y="0"/>
                  </a:lnTo>
                  <a:lnTo>
                    <a:pt x="37394" y="6393"/>
                  </a:lnTo>
                  <a:lnTo>
                    <a:pt x="29762" y="11374"/>
                  </a:lnTo>
                  <a:lnTo>
                    <a:pt x="18161" y="26266"/>
                  </a:lnTo>
                  <a:lnTo>
                    <a:pt x="1183" y="64423"/>
                  </a:lnTo>
                  <a:lnTo>
                    <a:pt x="0" y="84938"/>
                  </a:lnTo>
                  <a:lnTo>
                    <a:pt x="4544" y="105755"/>
                  </a:lnTo>
                  <a:lnTo>
                    <a:pt x="14362" y="126705"/>
                  </a:lnTo>
                  <a:lnTo>
                    <a:pt x="29644" y="141475"/>
                  </a:lnTo>
                  <a:lnTo>
                    <a:pt x="49305" y="150770"/>
                  </a:lnTo>
                  <a:lnTo>
                    <a:pt x="84342" y="154832"/>
                  </a:lnTo>
                  <a:lnTo>
                    <a:pt x="119782" y="147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167548" y="2287826"/>
              <a:ext cx="202815" cy="114690"/>
            </a:xfrm>
            <a:custGeom>
              <a:avLst/>
              <a:gdLst/>
              <a:ahLst/>
              <a:cxnLst/>
              <a:rect l="0" t="0" r="0" b="0"/>
              <a:pathLst>
                <a:path w="202815" h="114690">
                  <a:moveTo>
                    <a:pt x="13302" y="38972"/>
                  </a:moveTo>
                  <a:lnTo>
                    <a:pt x="2124" y="50150"/>
                  </a:lnTo>
                  <a:lnTo>
                    <a:pt x="0" y="58122"/>
                  </a:lnTo>
                  <a:lnTo>
                    <a:pt x="2602" y="90529"/>
                  </a:lnTo>
                  <a:lnTo>
                    <a:pt x="7766" y="112189"/>
                  </a:lnTo>
                  <a:lnTo>
                    <a:pt x="9611" y="114689"/>
                  </a:lnTo>
                  <a:lnTo>
                    <a:pt x="10841" y="111677"/>
                  </a:lnTo>
                  <a:lnTo>
                    <a:pt x="16205" y="50684"/>
                  </a:lnTo>
                  <a:lnTo>
                    <a:pt x="18747" y="39761"/>
                  </a:lnTo>
                  <a:lnTo>
                    <a:pt x="23951" y="33648"/>
                  </a:lnTo>
                  <a:lnTo>
                    <a:pt x="30930" y="30743"/>
                  </a:lnTo>
                  <a:lnTo>
                    <a:pt x="39092" y="29977"/>
                  </a:lnTo>
                  <a:lnTo>
                    <a:pt x="54399" y="35364"/>
                  </a:lnTo>
                  <a:lnTo>
                    <a:pt x="61757" y="40076"/>
                  </a:lnTo>
                  <a:lnTo>
                    <a:pt x="73052" y="54670"/>
                  </a:lnTo>
                  <a:lnTo>
                    <a:pt x="77702" y="63475"/>
                  </a:lnTo>
                  <a:lnTo>
                    <a:pt x="80802" y="64666"/>
                  </a:lnTo>
                  <a:lnTo>
                    <a:pt x="82867" y="60781"/>
                  </a:lnTo>
                  <a:lnTo>
                    <a:pt x="91774" y="26512"/>
                  </a:lnTo>
                  <a:lnTo>
                    <a:pt x="97201" y="18967"/>
                  </a:lnTo>
                  <a:lnTo>
                    <a:pt x="112591" y="7464"/>
                  </a:lnTo>
                  <a:lnTo>
                    <a:pt x="146576" y="0"/>
                  </a:lnTo>
                  <a:lnTo>
                    <a:pt x="157133" y="2462"/>
                  </a:lnTo>
                  <a:lnTo>
                    <a:pt x="175103" y="14556"/>
                  </a:lnTo>
                  <a:lnTo>
                    <a:pt x="192784" y="41096"/>
                  </a:lnTo>
                  <a:lnTo>
                    <a:pt x="202814" y="102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365273" y="2063111"/>
              <a:ext cx="163018" cy="190704"/>
            </a:xfrm>
            <a:custGeom>
              <a:avLst/>
              <a:gdLst/>
              <a:ahLst/>
              <a:cxnLst/>
              <a:rect l="0" t="0" r="0" b="0"/>
              <a:pathLst>
                <a:path w="163018" h="190704">
                  <a:moveTo>
                    <a:pt x="15618" y="11003"/>
                  </a:moveTo>
                  <a:lnTo>
                    <a:pt x="0" y="57858"/>
                  </a:lnTo>
                  <a:lnTo>
                    <a:pt x="14064" y="20344"/>
                  </a:lnTo>
                  <a:lnTo>
                    <a:pt x="25067" y="5016"/>
                  </a:lnTo>
                  <a:lnTo>
                    <a:pt x="34785" y="1162"/>
                  </a:lnTo>
                  <a:lnTo>
                    <a:pt x="61181" y="0"/>
                  </a:lnTo>
                  <a:lnTo>
                    <a:pt x="83052" y="6502"/>
                  </a:lnTo>
                  <a:lnTo>
                    <a:pt x="92159" y="11512"/>
                  </a:lnTo>
                  <a:lnTo>
                    <a:pt x="105399" y="26437"/>
                  </a:lnTo>
                  <a:lnTo>
                    <a:pt x="114012" y="45938"/>
                  </a:lnTo>
                  <a:lnTo>
                    <a:pt x="117692" y="82055"/>
                  </a:lnTo>
                  <a:lnTo>
                    <a:pt x="110723" y="115503"/>
                  </a:lnTo>
                  <a:lnTo>
                    <a:pt x="81420" y="168827"/>
                  </a:lnTo>
                  <a:lnTo>
                    <a:pt x="64751" y="183702"/>
                  </a:lnTo>
                  <a:lnTo>
                    <a:pt x="55393" y="189306"/>
                  </a:lnTo>
                  <a:lnTo>
                    <a:pt x="46813" y="190703"/>
                  </a:lnTo>
                  <a:lnTo>
                    <a:pt x="38755" y="189294"/>
                  </a:lnTo>
                  <a:lnTo>
                    <a:pt x="31043" y="186016"/>
                  </a:lnTo>
                  <a:lnTo>
                    <a:pt x="19354" y="173014"/>
                  </a:lnTo>
                  <a:lnTo>
                    <a:pt x="14599" y="164634"/>
                  </a:lnTo>
                  <a:lnTo>
                    <a:pt x="13769" y="155537"/>
                  </a:lnTo>
                  <a:lnTo>
                    <a:pt x="19085" y="136072"/>
                  </a:lnTo>
                  <a:lnTo>
                    <a:pt x="32367" y="121961"/>
                  </a:lnTo>
                  <a:lnTo>
                    <a:pt x="40822" y="116560"/>
                  </a:lnTo>
                  <a:lnTo>
                    <a:pt x="48798" y="116469"/>
                  </a:lnTo>
                  <a:lnTo>
                    <a:pt x="56455" y="119918"/>
                  </a:lnTo>
                  <a:lnTo>
                    <a:pt x="112380" y="165633"/>
                  </a:lnTo>
                  <a:lnTo>
                    <a:pt x="163017" y="189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7350194" y="2663709"/>
            <a:ext cx="2346553" cy="1652976"/>
            <a:chOff x="7350194" y="2663709"/>
            <a:chExt cx="2346553" cy="1652976"/>
          </a:xfrm>
        </p:grpSpPr>
        <p:sp>
          <p:nvSpPr>
            <p:cNvPr id="147" name="Freeform 146"/>
            <p:cNvSpPr/>
            <p:nvPr/>
          </p:nvSpPr>
          <p:spPr>
            <a:xfrm>
              <a:off x="7350194" y="2675500"/>
              <a:ext cx="198740" cy="314594"/>
            </a:xfrm>
            <a:custGeom>
              <a:avLst/>
              <a:gdLst/>
              <a:ahLst/>
              <a:cxnLst/>
              <a:rect l="0" t="0" r="0" b="0"/>
              <a:pathLst>
                <a:path w="198740" h="314594">
                  <a:moveTo>
                    <a:pt x="40811" y="19795"/>
                  </a:moveTo>
                  <a:lnTo>
                    <a:pt x="26157" y="72823"/>
                  </a:lnTo>
                  <a:lnTo>
                    <a:pt x="21019" y="130269"/>
                  </a:lnTo>
                  <a:lnTo>
                    <a:pt x="20004" y="187889"/>
                  </a:lnTo>
                  <a:lnTo>
                    <a:pt x="19804" y="244331"/>
                  </a:lnTo>
                  <a:lnTo>
                    <a:pt x="17448" y="251374"/>
                  </a:lnTo>
                  <a:lnTo>
                    <a:pt x="13537" y="253730"/>
                  </a:lnTo>
                  <a:lnTo>
                    <a:pt x="8590" y="252960"/>
                  </a:lnTo>
                  <a:lnTo>
                    <a:pt x="5293" y="247768"/>
                  </a:lnTo>
                  <a:lnTo>
                    <a:pt x="0" y="205813"/>
                  </a:lnTo>
                  <a:lnTo>
                    <a:pt x="4543" y="152466"/>
                  </a:lnTo>
                  <a:lnTo>
                    <a:pt x="10640" y="91972"/>
                  </a:lnTo>
                  <a:lnTo>
                    <a:pt x="37825" y="30036"/>
                  </a:lnTo>
                  <a:lnTo>
                    <a:pt x="49623" y="9139"/>
                  </a:lnTo>
                  <a:lnTo>
                    <a:pt x="57214" y="3332"/>
                  </a:lnTo>
                  <a:lnTo>
                    <a:pt x="65784" y="631"/>
                  </a:lnTo>
                  <a:lnTo>
                    <a:pt x="75007" y="0"/>
                  </a:lnTo>
                  <a:lnTo>
                    <a:pt x="91494" y="5538"/>
                  </a:lnTo>
                  <a:lnTo>
                    <a:pt x="99166" y="10290"/>
                  </a:lnTo>
                  <a:lnTo>
                    <a:pt x="110811" y="24929"/>
                  </a:lnTo>
                  <a:lnTo>
                    <a:pt x="131571" y="81519"/>
                  </a:lnTo>
                  <a:lnTo>
                    <a:pt x="146000" y="136016"/>
                  </a:lnTo>
                  <a:lnTo>
                    <a:pt x="163631" y="197447"/>
                  </a:lnTo>
                  <a:lnTo>
                    <a:pt x="181189" y="251246"/>
                  </a:lnTo>
                  <a:lnTo>
                    <a:pt x="198739" y="314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80476" y="2842694"/>
              <a:ext cx="126344" cy="31586"/>
            </a:xfrm>
            <a:custGeom>
              <a:avLst/>
              <a:gdLst/>
              <a:ahLst/>
              <a:cxnLst/>
              <a:rect l="0" t="0" r="0" b="0"/>
              <a:pathLst>
                <a:path w="126344" h="31586">
                  <a:moveTo>
                    <a:pt x="126343" y="31585"/>
                  </a:moveTo>
                  <a:lnTo>
                    <a:pt x="71201" y="16931"/>
                  </a:lnTo>
                  <a:lnTo>
                    <a:pt x="12612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12103" y="280058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67201" y="3293"/>
                  </a:lnTo>
                  <a:lnTo>
                    <a:pt x="2033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01575" y="285322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6" y="2196"/>
                  </a:lnTo>
                  <a:lnTo>
                    <a:pt x="17942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75316" y="2663709"/>
              <a:ext cx="236837" cy="366112"/>
            </a:xfrm>
            <a:custGeom>
              <a:avLst/>
              <a:gdLst/>
              <a:ahLst/>
              <a:cxnLst/>
              <a:rect l="0" t="0" r="0" b="0"/>
              <a:pathLst>
                <a:path w="236837" h="366112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9815" y="157770"/>
                  </a:lnTo>
                  <a:lnTo>
                    <a:pt x="40135" y="214352"/>
                  </a:lnTo>
                  <a:lnTo>
                    <a:pt x="48936" y="264333"/>
                  </a:lnTo>
                  <a:lnTo>
                    <a:pt x="57050" y="327268"/>
                  </a:lnTo>
                  <a:lnTo>
                    <a:pt x="54411" y="326973"/>
                  </a:lnTo>
                  <a:lnTo>
                    <a:pt x="50312" y="323267"/>
                  </a:lnTo>
                  <a:lnTo>
                    <a:pt x="38954" y="301284"/>
                  </a:lnTo>
                  <a:lnTo>
                    <a:pt x="33769" y="266954"/>
                  </a:lnTo>
                  <a:lnTo>
                    <a:pt x="37822" y="232736"/>
                  </a:lnTo>
                  <a:lnTo>
                    <a:pt x="46446" y="214183"/>
                  </a:lnTo>
                  <a:lnTo>
                    <a:pt x="52021" y="205960"/>
                  </a:lnTo>
                  <a:lnTo>
                    <a:pt x="67575" y="193703"/>
                  </a:lnTo>
                  <a:lnTo>
                    <a:pt x="76635" y="188797"/>
                  </a:lnTo>
                  <a:lnTo>
                    <a:pt x="96061" y="186466"/>
                  </a:lnTo>
                  <a:lnTo>
                    <a:pt x="137128" y="194501"/>
                  </a:lnTo>
                  <a:lnTo>
                    <a:pt x="185101" y="215758"/>
                  </a:lnTo>
                  <a:lnTo>
                    <a:pt x="211733" y="236804"/>
                  </a:lnTo>
                  <a:lnTo>
                    <a:pt x="227074" y="254985"/>
                  </a:lnTo>
                  <a:lnTo>
                    <a:pt x="235453" y="281003"/>
                  </a:lnTo>
                  <a:lnTo>
                    <a:pt x="236836" y="308554"/>
                  </a:lnTo>
                  <a:lnTo>
                    <a:pt x="229653" y="328598"/>
                  </a:lnTo>
                  <a:lnTo>
                    <a:pt x="215542" y="342186"/>
                  </a:lnTo>
                  <a:lnTo>
                    <a:pt x="177887" y="360441"/>
                  </a:lnTo>
                  <a:lnTo>
                    <a:pt x="141484" y="366111"/>
                  </a:lnTo>
                  <a:lnTo>
                    <a:pt x="106652" y="362201"/>
                  </a:lnTo>
                  <a:lnTo>
                    <a:pt x="7369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70114" y="2695295"/>
              <a:ext cx="242156" cy="315856"/>
            </a:xfrm>
            <a:custGeom>
              <a:avLst/>
              <a:gdLst/>
              <a:ahLst/>
              <a:cxnLst/>
              <a:rect l="0" t="0" r="0" b="0"/>
              <a:pathLst>
                <a:path w="242156" h="315856">
                  <a:moveTo>
                    <a:pt x="0" y="0"/>
                  </a:moveTo>
                  <a:lnTo>
                    <a:pt x="17958" y="55045"/>
                  </a:lnTo>
                  <a:lnTo>
                    <a:pt x="28547" y="106453"/>
                  </a:lnTo>
                  <a:lnTo>
                    <a:pt x="39591" y="167223"/>
                  </a:lnTo>
                  <a:lnTo>
                    <a:pt x="56282" y="226525"/>
                  </a:lnTo>
                  <a:lnTo>
                    <a:pt x="61129" y="267290"/>
                  </a:lnTo>
                  <a:lnTo>
                    <a:pt x="60640" y="272950"/>
                  </a:lnTo>
                  <a:lnTo>
                    <a:pt x="59144" y="273214"/>
                  </a:lnTo>
                  <a:lnTo>
                    <a:pt x="56976" y="269880"/>
                  </a:lnTo>
                  <a:lnTo>
                    <a:pt x="53926" y="242831"/>
                  </a:lnTo>
                  <a:lnTo>
                    <a:pt x="58612" y="210770"/>
                  </a:lnTo>
                  <a:lnTo>
                    <a:pt x="72999" y="184633"/>
                  </a:lnTo>
                  <a:lnTo>
                    <a:pt x="88596" y="172526"/>
                  </a:lnTo>
                  <a:lnTo>
                    <a:pt x="97668" y="167660"/>
                  </a:lnTo>
                  <a:lnTo>
                    <a:pt x="117108" y="165373"/>
                  </a:lnTo>
                  <a:lnTo>
                    <a:pt x="158183" y="173436"/>
                  </a:lnTo>
                  <a:lnTo>
                    <a:pt x="183999" y="188519"/>
                  </a:lnTo>
                  <a:lnTo>
                    <a:pt x="206466" y="213395"/>
                  </a:lnTo>
                  <a:lnTo>
                    <a:pt x="234468" y="273989"/>
                  </a:lnTo>
                  <a:lnTo>
                    <a:pt x="24215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75408" y="3253870"/>
              <a:ext cx="184054" cy="262649"/>
            </a:xfrm>
            <a:custGeom>
              <a:avLst/>
              <a:gdLst/>
              <a:ahLst/>
              <a:cxnLst/>
              <a:rect l="0" t="0" r="0" b="0"/>
              <a:pathLst>
                <a:path w="184054" h="262649">
                  <a:moveTo>
                    <a:pt x="47183" y="62606"/>
                  </a:moveTo>
                  <a:lnTo>
                    <a:pt x="23159" y="126057"/>
                  </a:lnTo>
                  <a:lnTo>
                    <a:pt x="13971" y="187270"/>
                  </a:lnTo>
                  <a:lnTo>
                    <a:pt x="5070" y="250728"/>
                  </a:lnTo>
                  <a:lnTo>
                    <a:pt x="2730" y="251192"/>
                  </a:lnTo>
                  <a:lnTo>
                    <a:pt x="0" y="247992"/>
                  </a:lnTo>
                  <a:lnTo>
                    <a:pt x="86" y="235077"/>
                  </a:lnTo>
                  <a:lnTo>
                    <a:pt x="9673" y="181423"/>
                  </a:lnTo>
                  <a:lnTo>
                    <a:pt x="15596" y="120044"/>
                  </a:lnTo>
                  <a:lnTo>
                    <a:pt x="26819" y="65980"/>
                  </a:lnTo>
                  <a:lnTo>
                    <a:pt x="40300" y="21159"/>
                  </a:lnTo>
                  <a:lnTo>
                    <a:pt x="53482" y="5970"/>
                  </a:lnTo>
                  <a:lnTo>
                    <a:pt x="61911" y="283"/>
                  </a:lnTo>
                  <a:lnTo>
                    <a:pt x="69870" y="0"/>
                  </a:lnTo>
                  <a:lnTo>
                    <a:pt x="77516" y="3321"/>
                  </a:lnTo>
                  <a:lnTo>
                    <a:pt x="91079" y="16370"/>
                  </a:lnTo>
                  <a:lnTo>
                    <a:pt x="113173" y="63450"/>
                  </a:lnTo>
                  <a:lnTo>
                    <a:pt x="128935" y="120528"/>
                  </a:lnTo>
                  <a:lnTo>
                    <a:pt x="150245" y="174957"/>
                  </a:lnTo>
                  <a:lnTo>
                    <a:pt x="173330" y="238167"/>
                  </a:lnTo>
                  <a:lnTo>
                    <a:pt x="184053" y="262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22591" y="3421761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75274" y="3327005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706860" y="344281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06901" y="3256069"/>
              <a:ext cx="191594" cy="287580"/>
            </a:xfrm>
            <a:custGeom>
              <a:avLst/>
              <a:gdLst/>
              <a:ahLst/>
              <a:cxnLst/>
              <a:rect l="0" t="0" r="0" b="0"/>
              <a:pathLst>
                <a:path w="191594" h="287580">
                  <a:moveTo>
                    <a:pt x="0" y="39350"/>
                  </a:moveTo>
                  <a:lnTo>
                    <a:pt x="11179" y="22583"/>
                  </a:lnTo>
                  <a:lnTo>
                    <a:pt x="26025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89879" y="4704"/>
                  </a:lnTo>
                  <a:lnTo>
                    <a:pt x="98524" y="9234"/>
                  </a:lnTo>
                  <a:lnTo>
                    <a:pt x="111249" y="23625"/>
                  </a:lnTo>
                  <a:lnTo>
                    <a:pt x="119634" y="42890"/>
                  </a:lnTo>
                  <a:lnTo>
                    <a:pt x="123361" y="67050"/>
                  </a:lnTo>
                  <a:lnTo>
                    <a:pt x="120845" y="77704"/>
                  </a:lnTo>
                  <a:lnTo>
                    <a:pt x="108691" y="95781"/>
                  </a:lnTo>
                  <a:lnTo>
                    <a:pt x="106386" y="103877"/>
                  </a:lnTo>
                  <a:lnTo>
                    <a:pt x="107189" y="111614"/>
                  </a:lnTo>
                  <a:lnTo>
                    <a:pt x="110064" y="119111"/>
                  </a:lnTo>
                  <a:lnTo>
                    <a:pt x="168130" y="179303"/>
                  </a:lnTo>
                  <a:lnTo>
                    <a:pt x="181179" y="199818"/>
                  </a:lnTo>
                  <a:lnTo>
                    <a:pt x="190879" y="224533"/>
                  </a:lnTo>
                  <a:lnTo>
                    <a:pt x="191593" y="235335"/>
                  </a:lnTo>
                  <a:lnTo>
                    <a:pt x="186149" y="253576"/>
                  </a:lnTo>
                  <a:lnTo>
                    <a:pt x="164340" y="277000"/>
                  </a:lnTo>
                  <a:lnTo>
                    <a:pt x="142450" y="285352"/>
                  </a:lnTo>
                  <a:lnTo>
                    <a:pt x="130061" y="287579"/>
                  </a:lnTo>
                  <a:lnTo>
                    <a:pt x="106938" y="283815"/>
                  </a:lnTo>
                  <a:lnTo>
                    <a:pt x="63172" y="270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51252" y="3305948"/>
              <a:ext cx="18863" cy="200042"/>
            </a:xfrm>
            <a:custGeom>
              <a:avLst/>
              <a:gdLst/>
              <a:ahLst/>
              <a:cxnLst/>
              <a:rect l="0" t="0" r="0" b="0"/>
              <a:pathLst>
                <a:path w="18863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6"/>
                  </a:lnTo>
                  <a:lnTo>
                    <a:pt x="16491" y="189154"/>
                  </a:lnTo>
                  <a:lnTo>
                    <a:pt x="1886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264870" y="3495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485969" y="3337533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5" y="173388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51852" y="3348062"/>
              <a:ext cx="134118" cy="113917"/>
            </a:xfrm>
            <a:custGeom>
              <a:avLst/>
              <a:gdLst/>
              <a:ahLst/>
              <a:cxnLst/>
              <a:rect l="0" t="0" r="0" b="0"/>
              <a:pathLst>
                <a:path w="134118" h="113917">
                  <a:moveTo>
                    <a:pt x="134117" y="94756"/>
                  </a:moveTo>
                  <a:lnTo>
                    <a:pt x="91424" y="97876"/>
                  </a:lnTo>
                  <a:lnTo>
                    <a:pt x="38114" y="111545"/>
                  </a:lnTo>
                  <a:lnTo>
                    <a:pt x="12680" y="113916"/>
                  </a:lnTo>
                  <a:lnTo>
                    <a:pt x="5196" y="111039"/>
                  </a:lnTo>
                  <a:lnTo>
                    <a:pt x="1376" y="105611"/>
                  </a:lnTo>
                  <a:lnTo>
                    <a:pt x="0" y="98483"/>
                  </a:lnTo>
                  <a:lnTo>
                    <a:pt x="1421" y="91392"/>
                  </a:lnTo>
                  <a:lnTo>
                    <a:pt x="24919" y="34674"/>
                  </a:lnTo>
                  <a:lnTo>
                    <a:pt x="393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96538" y="3421761"/>
              <a:ext cx="84230" cy="115815"/>
            </a:xfrm>
            <a:custGeom>
              <a:avLst/>
              <a:gdLst/>
              <a:ahLst/>
              <a:cxnLst/>
              <a:rect l="0" t="0" r="0" b="0"/>
              <a:pathLst>
                <a:path w="84230" h="115815">
                  <a:moveTo>
                    <a:pt x="84229" y="0"/>
                  </a:moveTo>
                  <a:lnTo>
                    <a:pt x="34731" y="5856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86010" y="3411233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58563" y="55087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027385" y="3400704"/>
              <a:ext cx="27123" cy="200043"/>
            </a:xfrm>
            <a:custGeom>
              <a:avLst/>
              <a:gdLst/>
              <a:ahLst/>
              <a:cxnLst/>
              <a:rect l="0" t="0" r="0" b="0"/>
              <a:pathLst>
                <a:path w="27123" h="200043">
                  <a:moveTo>
                    <a:pt x="6065" y="0"/>
                  </a:moveTo>
                  <a:lnTo>
                    <a:pt x="0" y="40858"/>
                  </a:lnTo>
                  <a:lnTo>
                    <a:pt x="7641" y="95202"/>
                  </a:lnTo>
                  <a:lnTo>
                    <a:pt x="14826" y="156586"/>
                  </a:lnTo>
                  <a:lnTo>
                    <a:pt x="2712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177494" y="3468815"/>
              <a:ext cx="221529" cy="214772"/>
            </a:xfrm>
            <a:custGeom>
              <a:avLst/>
              <a:gdLst/>
              <a:ahLst/>
              <a:cxnLst/>
              <a:rect l="0" t="0" r="0" b="0"/>
              <a:pathLst>
                <a:path w="221529" h="214772">
                  <a:moveTo>
                    <a:pt x="77055" y="5589"/>
                  </a:moveTo>
                  <a:lnTo>
                    <a:pt x="60287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2" y="24802"/>
                  </a:lnTo>
                  <a:lnTo>
                    <a:pt x="1946" y="50276"/>
                  </a:lnTo>
                  <a:lnTo>
                    <a:pt x="0" y="69903"/>
                  </a:lnTo>
                  <a:lnTo>
                    <a:pt x="5254" y="127619"/>
                  </a:lnTo>
                  <a:lnTo>
                    <a:pt x="32606" y="175094"/>
                  </a:lnTo>
                  <a:lnTo>
                    <a:pt x="58426" y="200352"/>
                  </a:lnTo>
                  <a:lnTo>
                    <a:pt x="81254" y="209134"/>
                  </a:lnTo>
                  <a:lnTo>
                    <a:pt x="134036" y="214771"/>
                  </a:lnTo>
                  <a:lnTo>
                    <a:pt x="169978" y="210158"/>
                  </a:lnTo>
                  <a:lnTo>
                    <a:pt x="188933" y="201404"/>
                  </a:lnTo>
                  <a:lnTo>
                    <a:pt x="197264" y="195794"/>
                  </a:lnTo>
                  <a:lnTo>
                    <a:pt x="209639" y="180201"/>
                  </a:lnTo>
                  <a:lnTo>
                    <a:pt x="217870" y="160403"/>
                  </a:lnTo>
                  <a:lnTo>
                    <a:pt x="221528" y="136007"/>
                  </a:lnTo>
                  <a:lnTo>
                    <a:pt x="216914" y="112685"/>
                  </a:lnTo>
                  <a:lnTo>
                    <a:pt x="201163" y="82944"/>
                  </a:lnTo>
                  <a:lnTo>
                    <a:pt x="174880" y="51935"/>
                  </a:lnTo>
                  <a:lnTo>
                    <a:pt x="119169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754505" y="3875165"/>
              <a:ext cx="183983" cy="315178"/>
            </a:xfrm>
            <a:custGeom>
              <a:avLst/>
              <a:gdLst/>
              <a:ahLst/>
              <a:cxnLst/>
              <a:rect l="0" t="0" r="0" b="0"/>
              <a:pathLst>
                <a:path w="183983" h="315178">
                  <a:moveTo>
                    <a:pt x="36583" y="20379"/>
                  </a:moveTo>
                  <a:lnTo>
                    <a:pt x="30994" y="82471"/>
                  </a:lnTo>
                  <a:lnTo>
                    <a:pt x="27518" y="131583"/>
                  </a:lnTo>
                  <a:lnTo>
                    <a:pt x="20899" y="184999"/>
                  </a:lnTo>
                  <a:lnTo>
                    <a:pt x="15417" y="247045"/>
                  </a:lnTo>
                  <a:lnTo>
                    <a:pt x="4283" y="301242"/>
                  </a:lnTo>
                  <a:lnTo>
                    <a:pt x="0" y="314833"/>
                  </a:lnTo>
                  <a:lnTo>
                    <a:pt x="9697" y="255325"/>
                  </a:lnTo>
                  <a:lnTo>
                    <a:pt x="15544" y="192523"/>
                  </a:lnTo>
                  <a:lnTo>
                    <a:pt x="22421" y="143394"/>
                  </a:lnTo>
                  <a:lnTo>
                    <a:pt x="28457" y="84279"/>
                  </a:lnTo>
                  <a:lnTo>
                    <a:pt x="34977" y="27542"/>
                  </a:lnTo>
                  <a:lnTo>
                    <a:pt x="39022" y="16965"/>
                  </a:lnTo>
                  <a:lnTo>
                    <a:pt x="52875" y="2094"/>
                  </a:lnTo>
                  <a:lnTo>
                    <a:pt x="60312" y="0"/>
                  </a:lnTo>
                  <a:lnTo>
                    <a:pt x="67610" y="944"/>
                  </a:lnTo>
                  <a:lnTo>
                    <a:pt x="74815" y="3912"/>
                  </a:lnTo>
                  <a:lnTo>
                    <a:pt x="89060" y="19690"/>
                  </a:lnTo>
                  <a:lnTo>
                    <a:pt x="107114" y="54879"/>
                  </a:lnTo>
                  <a:lnTo>
                    <a:pt x="129283" y="108692"/>
                  </a:lnTo>
                  <a:lnTo>
                    <a:pt x="147787" y="171618"/>
                  </a:lnTo>
                  <a:lnTo>
                    <a:pt x="162707" y="230321"/>
                  </a:lnTo>
                  <a:lnTo>
                    <a:pt x="179274" y="290311"/>
                  </a:lnTo>
                  <a:lnTo>
                    <a:pt x="183982" y="315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01616" y="405347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31586"/>
                  </a:moveTo>
                  <a:lnTo>
                    <a:pt x="62786" y="7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06943" y="401135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96415" y="4116642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10529"/>
                  </a:moveTo>
                  <a:lnTo>
                    <a:pt x="25610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426973" y="3927129"/>
              <a:ext cx="178592" cy="323300"/>
            </a:xfrm>
            <a:custGeom>
              <a:avLst/>
              <a:gdLst/>
              <a:ahLst/>
              <a:cxnLst/>
              <a:rect l="0" t="0" r="0" b="0"/>
              <a:pathLst>
                <a:path w="178592" h="323300">
                  <a:moveTo>
                    <a:pt x="69524" y="0"/>
                  </a:moveTo>
                  <a:lnTo>
                    <a:pt x="13865" y="39542"/>
                  </a:lnTo>
                  <a:lnTo>
                    <a:pt x="4341" y="43909"/>
                  </a:lnTo>
                  <a:lnTo>
                    <a:pt x="333" y="44481"/>
                  </a:lnTo>
                  <a:lnTo>
                    <a:pt x="0" y="42522"/>
                  </a:lnTo>
                  <a:lnTo>
                    <a:pt x="2118" y="38877"/>
                  </a:lnTo>
                  <a:lnTo>
                    <a:pt x="21866" y="28157"/>
                  </a:lnTo>
                  <a:lnTo>
                    <a:pt x="61122" y="23161"/>
                  </a:lnTo>
                  <a:lnTo>
                    <a:pt x="121060" y="32787"/>
                  </a:lnTo>
                  <a:lnTo>
                    <a:pt x="131958" y="35896"/>
                  </a:lnTo>
                  <a:lnTo>
                    <a:pt x="140392" y="41478"/>
                  </a:lnTo>
                  <a:lnTo>
                    <a:pt x="152883" y="57039"/>
                  </a:lnTo>
                  <a:lnTo>
                    <a:pt x="154343" y="66102"/>
                  </a:lnTo>
                  <a:lnTo>
                    <a:pt x="149725" y="85531"/>
                  </a:lnTo>
                  <a:lnTo>
                    <a:pt x="127697" y="118194"/>
                  </a:lnTo>
                  <a:lnTo>
                    <a:pt x="85555" y="157829"/>
                  </a:lnTo>
                  <a:lnTo>
                    <a:pt x="87230" y="159032"/>
                  </a:lnTo>
                  <a:lnTo>
                    <a:pt x="91856" y="158663"/>
                  </a:lnTo>
                  <a:lnTo>
                    <a:pt x="115135" y="169324"/>
                  </a:lnTo>
                  <a:lnTo>
                    <a:pt x="144260" y="187301"/>
                  </a:lnTo>
                  <a:lnTo>
                    <a:pt x="158502" y="203738"/>
                  </a:lnTo>
                  <a:lnTo>
                    <a:pt x="177177" y="242886"/>
                  </a:lnTo>
                  <a:lnTo>
                    <a:pt x="178591" y="263537"/>
                  </a:lnTo>
                  <a:lnTo>
                    <a:pt x="174150" y="283244"/>
                  </a:lnTo>
                  <a:lnTo>
                    <a:pt x="164377" y="299802"/>
                  </a:lnTo>
                  <a:lnTo>
                    <a:pt x="149115" y="311840"/>
                  </a:lnTo>
                  <a:lnTo>
                    <a:pt x="129465" y="319920"/>
                  </a:lnTo>
                  <a:lnTo>
                    <a:pt x="92094" y="323299"/>
                  </a:lnTo>
                  <a:lnTo>
                    <a:pt x="53724" y="316241"/>
                  </a:lnTo>
                  <a:lnTo>
                    <a:pt x="635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675482" y="399030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7264"/>
                  </a:lnTo>
                  <a:lnTo>
                    <a:pt x="10528" y="118156"/>
                  </a:lnTo>
                  <a:lnTo>
                    <a:pt x="9359" y="181311"/>
                  </a:lnTo>
                  <a:lnTo>
                    <a:pt x="2195" y="2268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917637" y="397977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0528" y="156280"/>
                  </a:lnTo>
                  <a:lnTo>
                    <a:pt x="10528" y="207612"/>
                  </a:lnTo>
                  <a:lnTo>
                    <a:pt x="3293" y="26544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57708" y="4042943"/>
              <a:ext cx="149402" cy="139963"/>
            </a:xfrm>
            <a:custGeom>
              <a:avLst/>
              <a:gdLst/>
              <a:ahLst/>
              <a:cxnLst/>
              <a:rect l="0" t="0" r="0" b="0"/>
              <a:pathLst>
                <a:path w="149402" h="139963">
                  <a:moveTo>
                    <a:pt x="149401" y="84228"/>
                  </a:moveTo>
                  <a:lnTo>
                    <a:pt x="96695" y="103356"/>
                  </a:lnTo>
                  <a:lnTo>
                    <a:pt x="43032" y="132421"/>
                  </a:lnTo>
                  <a:lnTo>
                    <a:pt x="22577" y="139962"/>
                  </a:lnTo>
                  <a:lnTo>
                    <a:pt x="14549" y="138931"/>
                  </a:lnTo>
                  <a:lnTo>
                    <a:pt x="8027" y="134735"/>
                  </a:lnTo>
                  <a:lnTo>
                    <a:pt x="2509" y="128428"/>
                  </a:lnTo>
                  <a:lnTo>
                    <a:pt x="0" y="120713"/>
                  </a:lnTo>
                  <a:lnTo>
                    <a:pt x="332" y="102783"/>
                  </a:lnTo>
                  <a:lnTo>
                    <a:pt x="16509" y="41894"/>
                  </a:lnTo>
                  <a:lnTo>
                    <a:pt x="230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111157" y="4113869"/>
              <a:ext cx="122336" cy="172840"/>
            </a:xfrm>
            <a:custGeom>
              <a:avLst/>
              <a:gdLst/>
              <a:ahLst/>
              <a:cxnLst/>
              <a:rect l="0" t="0" r="0" b="0"/>
              <a:pathLst>
                <a:path w="122336" h="172840">
                  <a:moveTo>
                    <a:pt x="90750" y="13302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4" y="11237"/>
                  </a:lnTo>
                  <a:lnTo>
                    <a:pt x="17538" y="39986"/>
                  </a:lnTo>
                  <a:lnTo>
                    <a:pt x="5569" y="64936"/>
                  </a:lnTo>
                  <a:lnTo>
                    <a:pt x="0" y="104120"/>
                  </a:lnTo>
                  <a:lnTo>
                    <a:pt x="2844" y="127365"/>
                  </a:lnTo>
                  <a:lnTo>
                    <a:pt x="11126" y="146275"/>
                  </a:lnTo>
                  <a:lnTo>
                    <a:pt x="16610" y="154593"/>
                  </a:lnTo>
                  <a:lnTo>
                    <a:pt x="32063" y="166955"/>
                  </a:lnTo>
                  <a:lnTo>
                    <a:pt x="41096" y="171889"/>
                  </a:lnTo>
                  <a:lnTo>
                    <a:pt x="50628" y="172839"/>
                  </a:lnTo>
                  <a:lnTo>
                    <a:pt x="70578" y="167655"/>
                  </a:lnTo>
                  <a:lnTo>
                    <a:pt x="88024" y="154433"/>
                  </a:lnTo>
                  <a:lnTo>
                    <a:pt x="122335" y="118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280545" y="4138931"/>
              <a:ext cx="210168" cy="177754"/>
            </a:xfrm>
            <a:custGeom>
              <a:avLst/>
              <a:gdLst/>
              <a:ahLst/>
              <a:cxnLst/>
              <a:rect l="0" t="0" r="0" b="0"/>
              <a:pathLst>
                <a:path w="210168" h="177754">
                  <a:moveTo>
                    <a:pt x="5589" y="82996"/>
                  </a:moveTo>
                  <a:lnTo>
                    <a:pt x="5589" y="141613"/>
                  </a:lnTo>
                  <a:lnTo>
                    <a:pt x="4420" y="146641"/>
                  </a:lnTo>
                  <a:lnTo>
                    <a:pt x="2470" y="146483"/>
                  </a:lnTo>
                  <a:lnTo>
                    <a:pt x="0" y="142868"/>
                  </a:lnTo>
                  <a:lnTo>
                    <a:pt x="376" y="126373"/>
                  </a:lnTo>
                  <a:lnTo>
                    <a:pt x="6073" y="65398"/>
                  </a:lnTo>
                  <a:lnTo>
                    <a:pt x="14962" y="32548"/>
                  </a:lnTo>
                  <a:lnTo>
                    <a:pt x="25742" y="15342"/>
                  </a:lnTo>
                  <a:lnTo>
                    <a:pt x="33063" y="12157"/>
                  </a:lnTo>
                  <a:lnTo>
                    <a:pt x="41452" y="12373"/>
                  </a:lnTo>
                  <a:lnTo>
                    <a:pt x="50555" y="14857"/>
                  </a:lnTo>
                  <a:lnTo>
                    <a:pt x="57794" y="20023"/>
                  </a:lnTo>
                  <a:lnTo>
                    <a:pt x="68956" y="35121"/>
                  </a:lnTo>
                  <a:lnTo>
                    <a:pt x="81816" y="63352"/>
                  </a:lnTo>
                  <a:lnTo>
                    <a:pt x="88237" y="103379"/>
                  </a:lnTo>
                  <a:lnTo>
                    <a:pt x="104410" y="40103"/>
                  </a:lnTo>
                  <a:lnTo>
                    <a:pt x="120138" y="9066"/>
                  </a:lnTo>
                  <a:lnTo>
                    <a:pt x="127579" y="3294"/>
                  </a:lnTo>
                  <a:lnTo>
                    <a:pt x="136049" y="615"/>
                  </a:lnTo>
                  <a:lnTo>
                    <a:pt x="145205" y="0"/>
                  </a:lnTo>
                  <a:lnTo>
                    <a:pt x="161617" y="5555"/>
                  </a:lnTo>
                  <a:lnTo>
                    <a:pt x="169269" y="10311"/>
                  </a:lnTo>
                  <a:lnTo>
                    <a:pt x="180892" y="24955"/>
                  </a:lnTo>
                  <a:lnTo>
                    <a:pt x="205308" y="86566"/>
                  </a:lnTo>
                  <a:lnTo>
                    <a:pt x="210167" y="112659"/>
                  </a:lnTo>
                  <a:lnTo>
                    <a:pt x="206873" y="158179"/>
                  </a:lnTo>
                  <a:lnTo>
                    <a:pt x="205631" y="177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517541" y="3936946"/>
              <a:ext cx="179206" cy="190649"/>
            </a:xfrm>
            <a:custGeom>
              <a:avLst/>
              <a:gdLst/>
              <a:ahLst/>
              <a:cxnLst/>
              <a:rect l="0" t="0" r="0" b="0"/>
              <a:pathLst>
                <a:path w="179206" h="190649">
                  <a:moveTo>
                    <a:pt x="10749" y="42826"/>
                  </a:moveTo>
                  <a:lnTo>
                    <a:pt x="20324" y="18779"/>
                  </a:lnTo>
                  <a:lnTo>
                    <a:pt x="30993" y="4452"/>
                  </a:lnTo>
                  <a:lnTo>
                    <a:pt x="38283" y="866"/>
                  </a:lnTo>
                  <a:lnTo>
                    <a:pt x="55742" y="0"/>
                  </a:lnTo>
                  <a:lnTo>
                    <a:pt x="64141" y="3747"/>
                  </a:lnTo>
                  <a:lnTo>
                    <a:pt x="79712" y="17268"/>
                  </a:lnTo>
                  <a:lnTo>
                    <a:pt x="88193" y="38096"/>
                  </a:lnTo>
                  <a:lnTo>
                    <a:pt x="93637" y="89595"/>
                  </a:lnTo>
                  <a:lnTo>
                    <a:pt x="88991" y="130902"/>
                  </a:lnTo>
                  <a:lnTo>
                    <a:pt x="80228" y="152551"/>
                  </a:lnTo>
                  <a:lnTo>
                    <a:pt x="55539" y="185512"/>
                  </a:lnTo>
                  <a:lnTo>
                    <a:pt x="46458" y="189423"/>
                  </a:lnTo>
                  <a:lnTo>
                    <a:pt x="23890" y="190648"/>
                  </a:lnTo>
                  <a:lnTo>
                    <a:pt x="14830" y="186998"/>
                  </a:lnTo>
                  <a:lnTo>
                    <a:pt x="1644" y="173582"/>
                  </a:lnTo>
                  <a:lnTo>
                    <a:pt x="0" y="165092"/>
                  </a:lnTo>
                  <a:lnTo>
                    <a:pt x="4412" y="146299"/>
                  </a:lnTo>
                  <a:lnTo>
                    <a:pt x="17291" y="132487"/>
                  </a:lnTo>
                  <a:lnTo>
                    <a:pt x="25640" y="127167"/>
                  </a:lnTo>
                  <a:lnTo>
                    <a:pt x="47392" y="124374"/>
                  </a:lnTo>
                  <a:lnTo>
                    <a:pt x="93897" y="132114"/>
                  </a:lnTo>
                  <a:lnTo>
                    <a:pt x="156721" y="163604"/>
                  </a:lnTo>
                  <a:lnTo>
                    <a:pt x="179205" y="169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8" name="Freeform 177"/>
          <p:cNvSpPr/>
          <p:nvPr/>
        </p:nvSpPr>
        <p:spPr>
          <a:xfrm>
            <a:off x="7612536" y="3710816"/>
            <a:ext cx="2249804" cy="900369"/>
          </a:xfrm>
          <a:custGeom>
            <a:avLst/>
            <a:gdLst/>
            <a:ahLst/>
            <a:cxnLst/>
            <a:rect l="0" t="0" r="0" b="0"/>
            <a:pathLst>
              <a:path w="2249804" h="900369">
                <a:moveTo>
                  <a:pt x="683920" y="68914"/>
                </a:moveTo>
                <a:lnTo>
                  <a:pt x="641228" y="65795"/>
                </a:lnTo>
                <a:lnTo>
                  <a:pt x="588399" y="59849"/>
                </a:lnTo>
                <a:lnTo>
                  <a:pt x="530044" y="58675"/>
                </a:lnTo>
                <a:lnTo>
                  <a:pt x="470338" y="55323"/>
                </a:lnTo>
                <a:lnTo>
                  <a:pt x="408154" y="49332"/>
                </a:lnTo>
                <a:lnTo>
                  <a:pt x="345009" y="39719"/>
                </a:lnTo>
                <a:lnTo>
                  <a:pt x="283790" y="29238"/>
                </a:lnTo>
                <a:lnTo>
                  <a:pt x="227373" y="19180"/>
                </a:lnTo>
                <a:lnTo>
                  <a:pt x="165838" y="11257"/>
                </a:lnTo>
                <a:lnTo>
                  <a:pt x="102558" y="5662"/>
                </a:lnTo>
                <a:lnTo>
                  <a:pt x="65178" y="0"/>
                </a:lnTo>
                <a:lnTo>
                  <a:pt x="42766" y="2411"/>
                </a:lnTo>
                <a:lnTo>
                  <a:pt x="34215" y="8201"/>
                </a:lnTo>
                <a:lnTo>
                  <a:pt x="21595" y="27113"/>
                </a:lnTo>
                <a:lnTo>
                  <a:pt x="5132" y="78551"/>
                </a:lnTo>
                <a:lnTo>
                  <a:pt x="3786" y="140705"/>
                </a:lnTo>
                <a:lnTo>
                  <a:pt x="8849" y="198388"/>
                </a:lnTo>
                <a:lnTo>
                  <a:pt x="9849" y="254843"/>
                </a:lnTo>
                <a:lnTo>
                  <a:pt x="10046" y="311055"/>
                </a:lnTo>
                <a:lnTo>
                  <a:pt x="10086" y="367219"/>
                </a:lnTo>
                <a:lnTo>
                  <a:pt x="1762" y="429078"/>
                </a:lnTo>
                <a:lnTo>
                  <a:pt x="0" y="483469"/>
                </a:lnTo>
                <a:lnTo>
                  <a:pt x="1993" y="536933"/>
                </a:lnTo>
                <a:lnTo>
                  <a:pt x="10784" y="556123"/>
                </a:lnTo>
                <a:lnTo>
                  <a:pt x="28888" y="580080"/>
                </a:lnTo>
                <a:lnTo>
                  <a:pt x="48473" y="588557"/>
                </a:lnTo>
                <a:lnTo>
                  <a:pt x="111596" y="602852"/>
                </a:lnTo>
                <a:lnTo>
                  <a:pt x="173115" y="614382"/>
                </a:lnTo>
                <a:lnTo>
                  <a:pt x="227997" y="624403"/>
                </a:lnTo>
                <a:lnTo>
                  <a:pt x="287018" y="637648"/>
                </a:lnTo>
                <a:lnTo>
                  <a:pt x="337422" y="648040"/>
                </a:lnTo>
                <a:lnTo>
                  <a:pt x="389401" y="658528"/>
                </a:lnTo>
                <a:lnTo>
                  <a:pt x="441846" y="665924"/>
                </a:lnTo>
                <a:lnTo>
                  <a:pt x="500792" y="674013"/>
                </a:lnTo>
                <a:lnTo>
                  <a:pt x="560703" y="679640"/>
                </a:lnTo>
                <a:lnTo>
                  <a:pt x="614997" y="690803"/>
                </a:lnTo>
                <a:lnTo>
                  <a:pt x="667398" y="700834"/>
                </a:lnTo>
                <a:lnTo>
                  <a:pt x="724258" y="714334"/>
                </a:lnTo>
                <a:lnTo>
                  <a:pt x="781270" y="730033"/>
                </a:lnTo>
                <a:lnTo>
                  <a:pt x="833257" y="742093"/>
                </a:lnTo>
                <a:lnTo>
                  <a:pt x="893443" y="751060"/>
                </a:lnTo>
                <a:lnTo>
                  <a:pt x="948355" y="761236"/>
                </a:lnTo>
                <a:lnTo>
                  <a:pt x="999747" y="771096"/>
                </a:lnTo>
                <a:lnTo>
                  <a:pt x="1056572" y="784908"/>
                </a:lnTo>
                <a:lnTo>
                  <a:pt x="1109410" y="792278"/>
                </a:lnTo>
                <a:lnTo>
                  <a:pt x="1160161" y="797580"/>
                </a:lnTo>
                <a:lnTo>
                  <a:pt x="1219930" y="809853"/>
                </a:lnTo>
                <a:lnTo>
                  <a:pt x="1281995" y="823542"/>
                </a:lnTo>
                <a:lnTo>
                  <a:pt x="1338030" y="832841"/>
                </a:lnTo>
                <a:lnTo>
                  <a:pt x="1389857" y="837286"/>
                </a:lnTo>
                <a:lnTo>
                  <a:pt x="1446235" y="845555"/>
                </a:lnTo>
                <a:lnTo>
                  <a:pt x="1501825" y="853125"/>
                </a:lnTo>
                <a:lnTo>
                  <a:pt x="1552513" y="856943"/>
                </a:lnTo>
                <a:lnTo>
                  <a:pt x="1606396" y="863664"/>
                </a:lnTo>
                <a:lnTo>
                  <a:pt x="1664995" y="873065"/>
                </a:lnTo>
                <a:lnTo>
                  <a:pt x="1721222" y="877670"/>
                </a:lnTo>
                <a:lnTo>
                  <a:pt x="1774926" y="884624"/>
                </a:lnTo>
                <a:lnTo>
                  <a:pt x="1827884" y="888504"/>
                </a:lnTo>
                <a:lnTo>
                  <a:pt x="1886209" y="889653"/>
                </a:lnTo>
                <a:lnTo>
                  <a:pt x="1936766" y="895583"/>
                </a:lnTo>
                <a:lnTo>
                  <a:pt x="1996940" y="899662"/>
                </a:lnTo>
                <a:lnTo>
                  <a:pt x="2046783" y="900368"/>
                </a:lnTo>
                <a:lnTo>
                  <a:pt x="2109789" y="897487"/>
                </a:lnTo>
                <a:lnTo>
                  <a:pt x="2133013" y="891064"/>
                </a:lnTo>
                <a:lnTo>
                  <a:pt x="2180078" y="861259"/>
                </a:lnTo>
                <a:lnTo>
                  <a:pt x="2186727" y="852168"/>
                </a:lnTo>
                <a:lnTo>
                  <a:pt x="2203862" y="796158"/>
                </a:lnTo>
                <a:lnTo>
                  <a:pt x="2209231" y="736609"/>
                </a:lnTo>
                <a:lnTo>
                  <a:pt x="2210161" y="686980"/>
                </a:lnTo>
                <a:lnTo>
                  <a:pt x="2213595" y="630815"/>
                </a:lnTo>
                <a:lnTo>
                  <a:pt x="2219602" y="574401"/>
                </a:lnTo>
                <a:lnTo>
                  <a:pt x="2221959" y="515337"/>
                </a:lnTo>
                <a:lnTo>
                  <a:pt x="2229356" y="458610"/>
                </a:lnTo>
                <a:lnTo>
                  <a:pt x="2231163" y="396756"/>
                </a:lnTo>
                <a:lnTo>
                  <a:pt x="2239926" y="343853"/>
                </a:lnTo>
                <a:lnTo>
                  <a:pt x="2249803" y="289556"/>
                </a:lnTo>
                <a:lnTo>
                  <a:pt x="2248698" y="250883"/>
                </a:lnTo>
                <a:lnTo>
                  <a:pt x="2246511" y="239360"/>
                </a:lnTo>
                <a:lnTo>
                  <a:pt x="2234723" y="220317"/>
                </a:lnTo>
                <a:lnTo>
                  <a:pt x="2216615" y="205225"/>
                </a:lnTo>
                <a:lnTo>
                  <a:pt x="2158938" y="182069"/>
                </a:lnTo>
                <a:lnTo>
                  <a:pt x="2100357" y="167348"/>
                </a:lnTo>
                <a:lnTo>
                  <a:pt x="2042512" y="156295"/>
                </a:lnTo>
                <a:lnTo>
                  <a:pt x="1980438" y="148176"/>
                </a:lnTo>
                <a:lnTo>
                  <a:pt x="1923611" y="138673"/>
                </a:lnTo>
                <a:lnTo>
                  <a:pt x="1867909" y="128448"/>
                </a:lnTo>
                <a:lnTo>
                  <a:pt x="1808771" y="123598"/>
                </a:lnTo>
                <a:lnTo>
                  <a:pt x="1752384" y="116572"/>
                </a:lnTo>
                <a:lnTo>
                  <a:pt x="1693043" y="107081"/>
                </a:lnTo>
                <a:lnTo>
                  <a:pt x="1648705" y="103425"/>
                </a:lnTo>
                <a:lnTo>
                  <a:pt x="1601703" y="101800"/>
                </a:lnTo>
                <a:lnTo>
                  <a:pt x="1553518" y="101078"/>
                </a:lnTo>
                <a:lnTo>
                  <a:pt x="1502709" y="95082"/>
                </a:lnTo>
                <a:lnTo>
                  <a:pt x="1443070" y="91486"/>
                </a:lnTo>
                <a:lnTo>
                  <a:pt x="1395893" y="84831"/>
                </a:lnTo>
                <a:lnTo>
                  <a:pt x="1337332" y="81039"/>
                </a:lnTo>
                <a:lnTo>
                  <a:pt x="1294859" y="80152"/>
                </a:lnTo>
                <a:lnTo>
                  <a:pt x="1237726" y="76533"/>
                </a:lnTo>
                <a:lnTo>
                  <a:pt x="1184923" y="71172"/>
                </a:lnTo>
                <a:lnTo>
                  <a:pt x="1131062" y="66464"/>
                </a:lnTo>
                <a:lnTo>
                  <a:pt x="1079228" y="57659"/>
                </a:lnTo>
                <a:lnTo>
                  <a:pt x="1016298" y="47642"/>
                </a:lnTo>
                <a:lnTo>
                  <a:pt x="969684" y="41913"/>
                </a:lnTo>
                <a:lnTo>
                  <a:pt x="921670" y="39366"/>
                </a:lnTo>
                <a:lnTo>
                  <a:pt x="873035" y="38234"/>
                </a:lnTo>
                <a:lnTo>
                  <a:pt x="827632" y="36561"/>
                </a:lnTo>
                <a:lnTo>
                  <a:pt x="772255" y="30213"/>
                </a:lnTo>
                <a:lnTo>
                  <a:pt x="728639" y="28317"/>
                </a:lnTo>
                <a:lnTo>
                  <a:pt x="681958" y="27474"/>
                </a:lnTo>
                <a:lnTo>
                  <a:pt x="618997" y="23880"/>
                </a:lnTo>
                <a:lnTo>
                  <a:pt x="561348" y="18526"/>
                </a:lnTo>
                <a:lnTo>
                  <a:pt x="501763" y="16940"/>
                </a:lnTo>
                <a:lnTo>
                  <a:pt x="452293" y="162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73448" y="413994"/>
            <a:ext cx="3437869" cy="601354"/>
            <a:chOff x="373448" y="413994"/>
            <a:chExt cx="3437869" cy="601354"/>
          </a:xfrm>
        </p:grpSpPr>
        <p:sp>
          <p:nvSpPr>
            <p:cNvPr id="2" name="Freeform 1"/>
            <p:cNvSpPr/>
            <p:nvPr/>
          </p:nvSpPr>
          <p:spPr>
            <a:xfrm>
              <a:off x="373448" y="416818"/>
              <a:ext cx="300376" cy="342346"/>
            </a:xfrm>
            <a:custGeom>
              <a:avLst/>
              <a:gdLst/>
              <a:ahLst/>
              <a:cxnLst/>
              <a:rect l="0" t="0" r="0" b="0"/>
              <a:pathLst>
                <a:path w="300376" h="342346">
                  <a:moveTo>
                    <a:pt x="26634" y="330705"/>
                  </a:moveTo>
                  <a:lnTo>
                    <a:pt x="18301" y="293227"/>
                  </a:lnTo>
                  <a:lnTo>
                    <a:pt x="10950" y="236214"/>
                  </a:lnTo>
                  <a:lnTo>
                    <a:pt x="7169" y="185854"/>
                  </a:lnTo>
                  <a:lnTo>
                    <a:pt x="5892" y="123671"/>
                  </a:lnTo>
                  <a:lnTo>
                    <a:pt x="5671" y="74649"/>
                  </a:lnTo>
                  <a:lnTo>
                    <a:pt x="2476" y="18690"/>
                  </a:lnTo>
                  <a:lnTo>
                    <a:pt x="0" y="6881"/>
                  </a:lnTo>
                  <a:lnTo>
                    <a:pt x="690" y="1349"/>
                  </a:lnTo>
                  <a:lnTo>
                    <a:pt x="3489" y="0"/>
                  </a:lnTo>
                  <a:lnTo>
                    <a:pt x="7694" y="1440"/>
                  </a:lnTo>
                  <a:lnTo>
                    <a:pt x="24792" y="20235"/>
                  </a:lnTo>
                  <a:lnTo>
                    <a:pt x="50106" y="71321"/>
                  </a:lnTo>
                  <a:lnTo>
                    <a:pt x="81935" y="129781"/>
                  </a:lnTo>
                  <a:lnTo>
                    <a:pt x="108858" y="183190"/>
                  </a:lnTo>
                  <a:lnTo>
                    <a:pt x="153075" y="246467"/>
                  </a:lnTo>
                  <a:lnTo>
                    <a:pt x="198811" y="303387"/>
                  </a:lnTo>
                  <a:lnTo>
                    <a:pt x="220889" y="329630"/>
                  </a:lnTo>
                  <a:lnTo>
                    <a:pt x="239312" y="341146"/>
                  </a:lnTo>
                  <a:lnTo>
                    <a:pt x="247968" y="342345"/>
                  </a:lnTo>
                  <a:lnTo>
                    <a:pt x="263825" y="337438"/>
                  </a:lnTo>
                  <a:lnTo>
                    <a:pt x="275552" y="321219"/>
                  </a:lnTo>
                  <a:lnTo>
                    <a:pt x="283494" y="297243"/>
                  </a:lnTo>
                  <a:lnTo>
                    <a:pt x="288592" y="234191"/>
                  </a:lnTo>
                  <a:lnTo>
                    <a:pt x="289475" y="182785"/>
                  </a:lnTo>
                  <a:lnTo>
                    <a:pt x="289737" y="130509"/>
                  </a:lnTo>
                  <a:lnTo>
                    <a:pt x="295414" y="71621"/>
                  </a:lnTo>
                  <a:lnTo>
                    <a:pt x="300375" y="35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3767" y="565301"/>
              <a:ext cx="151156" cy="188028"/>
            </a:xfrm>
            <a:custGeom>
              <a:avLst/>
              <a:gdLst/>
              <a:ahLst/>
              <a:cxnLst/>
              <a:rect l="0" t="0" r="0" b="0"/>
              <a:pathLst>
                <a:path w="151156" h="188028">
                  <a:moveTo>
                    <a:pt x="3756" y="108522"/>
                  </a:moveTo>
                  <a:lnTo>
                    <a:pt x="56461" y="89394"/>
                  </a:lnTo>
                  <a:lnTo>
                    <a:pt x="107785" y="57989"/>
                  </a:lnTo>
                  <a:lnTo>
                    <a:pt x="119401" y="41610"/>
                  </a:lnTo>
                  <a:lnTo>
                    <a:pt x="120627" y="33498"/>
                  </a:lnTo>
                  <a:lnTo>
                    <a:pt x="119105" y="25751"/>
                  </a:lnTo>
                  <a:lnTo>
                    <a:pt x="115750" y="18246"/>
                  </a:lnTo>
                  <a:lnTo>
                    <a:pt x="102664" y="6789"/>
                  </a:lnTo>
                  <a:lnTo>
                    <a:pt x="94261" y="2095"/>
                  </a:lnTo>
                  <a:lnTo>
                    <a:pt x="75566" y="0"/>
                  </a:lnTo>
                  <a:lnTo>
                    <a:pt x="55559" y="4138"/>
                  </a:lnTo>
                  <a:lnTo>
                    <a:pt x="34968" y="13776"/>
                  </a:lnTo>
                  <a:lnTo>
                    <a:pt x="20358" y="28978"/>
                  </a:lnTo>
                  <a:lnTo>
                    <a:pt x="1446" y="67334"/>
                  </a:lnTo>
                  <a:lnTo>
                    <a:pt x="0" y="90996"/>
                  </a:lnTo>
                  <a:lnTo>
                    <a:pt x="3014" y="144315"/>
                  </a:lnTo>
                  <a:lnTo>
                    <a:pt x="6771" y="155781"/>
                  </a:lnTo>
                  <a:lnTo>
                    <a:pt x="20304" y="174760"/>
                  </a:lnTo>
                  <a:lnTo>
                    <a:pt x="41136" y="184754"/>
                  </a:lnTo>
                  <a:lnTo>
                    <a:pt x="64823" y="188027"/>
                  </a:lnTo>
                  <a:lnTo>
                    <a:pt x="127574" y="175650"/>
                  </a:lnTo>
                  <a:lnTo>
                    <a:pt x="151155" y="171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1874" y="442196"/>
              <a:ext cx="18862" cy="284271"/>
            </a:xfrm>
            <a:custGeom>
              <a:avLst/>
              <a:gdLst/>
              <a:ahLst/>
              <a:cxnLst/>
              <a:rect l="0" t="0" r="0" b="0"/>
              <a:pathLst>
                <a:path w="18862" h="284271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8069" y="186072"/>
                  </a:lnTo>
                  <a:lnTo>
                    <a:pt x="11400" y="239050"/>
                  </a:lnTo>
                  <a:lnTo>
                    <a:pt x="1886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54748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0656" y="17959"/>
                  </a:lnTo>
                  <a:lnTo>
                    <a:pt x="2832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139" y="821222"/>
              <a:ext cx="673825" cy="21058"/>
            </a:xfrm>
            <a:custGeom>
              <a:avLst/>
              <a:gdLst/>
              <a:ahLst/>
              <a:cxnLst/>
              <a:rect l="0" t="0" r="0" b="0"/>
              <a:pathLst>
                <a:path w="673825" h="21058">
                  <a:moveTo>
                    <a:pt x="673824" y="21057"/>
                  </a:moveTo>
                  <a:lnTo>
                    <a:pt x="611544" y="4269"/>
                  </a:lnTo>
                  <a:lnTo>
                    <a:pt x="554374" y="844"/>
                  </a:lnTo>
                  <a:lnTo>
                    <a:pt x="504291" y="250"/>
                  </a:lnTo>
                  <a:lnTo>
                    <a:pt x="452407" y="74"/>
                  </a:lnTo>
                  <a:lnTo>
                    <a:pt x="399989" y="22"/>
                  </a:lnTo>
                  <a:lnTo>
                    <a:pt x="347413" y="7"/>
                  </a:lnTo>
                  <a:lnTo>
                    <a:pt x="297910" y="2"/>
                  </a:lnTo>
                  <a:lnTo>
                    <a:pt x="250487" y="1"/>
                  </a:lnTo>
                  <a:lnTo>
                    <a:pt x="187649" y="0"/>
                  </a:lnTo>
                  <a:lnTo>
                    <a:pt x="138788" y="0"/>
                  </a:lnTo>
                  <a:lnTo>
                    <a:pt x="78281" y="0"/>
                  </a:lnTo>
                  <a:lnTo>
                    <a:pt x="275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678763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1084" y="413994"/>
              <a:ext cx="289860" cy="449343"/>
            </a:xfrm>
            <a:custGeom>
              <a:avLst/>
              <a:gdLst/>
              <a:ahLst/>
              <a:cxnLst/>
              <a:rect l="0" t="0" r="0" b="0"/>
              <a:pathLst>
                <a:path w="289860" h="449343">
                  <a:moveTo>
                    <a:pt x="5589" y="449342"/>
                  </a:moveTo>
                  <a:lnTo>
                    <a:pt x="0" y="432575"/>
                  </a:lnTo>
                  <a:lnTo>
                    <a:pt x="4044" y="373897"/>
                  </a:lnTo>
                  <a:lnTo>
                    <a:pt x="10873" y="319146"/>
                  </a:lnTo>
                  <a:lnTo>
                    <a:pt x="15082" y="262101"/>
                  </a:lnTo>
                  <a:lnTo>
                    <a:pt x="19033" y="198840"/>
                  </a:lnTo>
                  <a:lnTo>
                    <a:pt x="30731" y="140937"/>
                  </a:lnTo>
                  <a:lnTo>
                    <a:pt x="44307" y="84440"/>
                  </a:lnTo>
                  <a:lnTo>
                    <a:pt x="55135" y="28219"/>
                  </a:lnTo>
                  <a:lnTo>
                    <a:pt x="56167" y="14176"/>
                  </a:lnTo>
                  <a:lnTo>
                    <a:pt x="60365" y="5983"/>
                  </a:lnTo>
                  <a:lnTo>
                    <a:pt x="66673" y="1691"/>
                  </a:lnTo>
                  <a:lnTo>
                    <a:pt x="74387" y="0"/>
                  </a:lnTo>
                  <a:lnTo>
                    <a:pt x="81870" y="3551"/>
                  </a:lnTo>
                  <a:lnTo>
                    <a:pt x="124831" y="59073"/>
                  </a:lnTo>
                  <a:lnTo>
                    <a:pt x="152972" y="99898"/>
                  </a:lnTo>
                  <a:lnTo>
                    <a:pt x="181061" y="157658"/>
                  </a:lnTo>
                  <a:lnTo>
                    <a:pt x="200734" y="208062"/>
                  </a:lnTo>
                  <a:lnTo>
                    <a:pt x="219005" y="268798"/>
                  </a:lnTo>
                  <a:lnTo>
                    <a:pt x="243223" y="331937"/>
                  </a:lnTo>
                  <a:lnTo>
                    <a:pt x="272439" y="395390"/>
                  </a:lnTo>
                  <a:lnTo>
                    <a:pt x="289859" y="428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70540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3119"/>
                  </a:lnTo>
                  <a:lnTo>
                    <a:pt x="64304" y="9065"/>
                  </a:lnTo>
                  <a:lnTo>
                    <a:pt x="1089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1060" y="639229"/>
              <a:ext cx="201808" cy="376119"/>
            </a:xfrm>
            <a:custGeom>
              <a:avLst/>
              <a:gdLst/>
              <a:ahLst/>
              <a:cxnLst/>
              <a:rect l="0" t="0" r="0" b="0"/>
              <a:pathLst>
                <a:path w="201808" h="376119">
                  <a:moveTo>
                    <a:pt x="36266" y="118822"/>
                  </a:moveTo>
                  <a:lnTo>
                    <a:pt x="39386" y="172967"/>
                  </a:lnTo>
                  <a:lnTo>
                    <a:pt x="45331" y="227914"/>
                  </a:lnTo>
                  <a:lnTo>
                    <a:pt x="54911" y="291063"/>
                  </a:lnTo>
                  <a:lnTo>
                    <a:pt x="64949" y="352930"/>
                  </a:lnTo>
                  <a:lnTo>
                    <a:pt x="65392" y="376118"/>
                  </a:lnTo>
                  <a:lnTo>
                    <a:pt x="63872" y="375751"/>
                  </a:lnTo>
                  <a:lnTo>
                    <a:pt x="46445" y="321677"/>
                  </a:lnTo>
                  <a:lnTo>
                    <a:pt x="32688" y="263268"/>
                  </a:lnTo>
                  <a:lnTo>
                    <a:pt x="22208" y="215173"/>
                  </a:lnTo>
                  <a:lnTo>
                    <a:pt x="8186" y="154926"/>
                  </a:lnTo>
                  <a:lnTo>
                    <a:pt x="0" y="112102"/>
                  </a:lnTo>
                  <a:lnTo>
                    <a:pt x="6529" y="58830"/>
                  </a:lnTo>
                  <a:lnTo>
                    <a:pt x="13691" y="37177"/>
                  </a:lnTo>
                  <a:lnTo>
                    <a:pt x="24673" y="19754"/>
                  </a:lnTo>
                  <a:lnTo>
                    <a:pt x="40472" y="7332"/>
                  </a:lnTo>
                  <a:lnTo>
                    <a:pt x="49599" y="2381"/>
                  </a:lnTo>
                  <a:lnTo>
                    <a:pt x="69098" y="0"/>
                  </a:lnTo>
                  <a:lnTo>
                    <a:pt x="90632" y="4011"/>
                  </a:lnTo>
                  <a:lnTo>
                    <a:pt x="150689" y="32141"/>
                  </a:lnTo>
                  <a:lnTo>
                    <a:pt x="177664" y="58044"/>
                  </a:lnTo>
                  <a:lnTo>
                    <a:pt x="194885" y="87946"/>
                  </a:lnTo>
                  <a:lnTo>
                    <a:pt x="201807" y="124622"/>
                  </a:lnTo>
                  <a:lnTo>
                    <a:pt x="197188" y="148306"/>
                  </a:lnTo>
                  <a:lnTo>
                    <a:pt x="186166" y="169361"/>
                  </a:lnTo>
                  <a:lnTo>
                    <a:pt x="169569" y="186517"/>
                  </a:lnTo>
                  <a:lnTo>
                    <a:pt x="144255" y="195702"/>
                  </a:lnTo>
                  <a:lnTo>
                    <a:pt x="115846" y="198615"/>
                  </a:lnTo>
                  <a:lnTo>
                    <a:pt x="57323" y="192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1500" y="663212"/>
              <a:ext cx="238024" cy="183300"/>
            </a:xfrm>
            <a:custGeom>
              <a:avLst/>
              <a:gdLst/>
              <a:ahLst/>
              <a:cxnLst/>
              <a:rect l="0" t="0" r="0" b="0"/>
              <a:pathLst>
                <a:path w="238024" h="183300">
                  <a:moveTo>
                    <a:pt x="122209" y="115896"/>
                  </a:moveTo>
                  <a:lnTo>
                    <a:pt x="130543" y="78418"/>
                  </a:lnTo>
                  <a:lnTo>
                    <a:pt x="129423" y="54786"/>
                  </a:lnTo>
                  <a:lnTo>
                    <a:pt x="121126" y="32584"/>
                  </a:lnTo>
                  <a:lnTo>
                    <a:pt x="97712" y="5943"/>
                  </a:lnTo>
                  <a:lnTo>
                    <a:pt x="87160" y="1650"/>
                  </a:lnTo>
                  <a:lnTo>
                    <a:pt x="62958" y="0"/>
                  </a:lnTo>
                  <a:lnTo>
                    <a:pt x="42843" y="6285"/>
                  </a:lnTo>
                  <a:lnTo>
                    <a:pt x="10866" y="29384"/>
                  </a:lnTo>
                  <a:lnTo>
                    <a:pt x="2533" y="52100"/>
                  </a:lnTo>
                  <a:lnTo>
                    <a:pt x="0" y="79354"/>
                  </a:lnTo>
                  <a:lnTo>
                    <a:pt x="2773" y="103165"/>
                  </a:lnTo>
                  <a:lnTo>
                    <a:pt x="22491" y="147047"/>
                  </a:lnTo>
                  <a:lnTo>
                    <a:pt x="35386" y="168345"/>
                  </a:lnTo>
                  <a:lnTo>
                    <a:pt x="44440" y="175429"/>
                  </a:lnTo>
                  <a:lnTo>
                    <a:pt x="66978" y="183299"/>
                  </a:lnTo>
                  <a:lnTo>
                    <a:pt x="77200" y="183059"/>
                  </a:lnTo>
                  <a:lnTo>
                    <a:pt x="94796" y="176552"/>
                  </a:lnTo>
                  <a:lnTo>
                    <a:pt x="117856" y="159735"/>
                  </a:lnTo>
                  <a:lnTo>
                    <a:pt x="133918" y="134345"/>
                  </a:lnTo>
                  <a:lnTo>
                    <a:pt x="142590" y="94107"/>
                  </a:lnTo>
                  <a:lnTo>
                    <a:pt x="145155" y="94351"/>
                  </a:lnTo>
                  <a:lnTo>
                    <a:pt x="182598" y="143096"/>
                  </a:lnTo>
                  <a:lnTo>
                    <a:pt x="208732" y="159181"/>
                  </a:lnTo>
                  <a:lnTo>
                    <a:pt x="238023" y="1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11108" y="484310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3120" y="52051"/>
                  </a:lnTo>
                  <a:lnTo>
                    <a:pt x="14655" y="111538"/>
                  </a:lnTo>
                  <a:lnTo>
                    <a:pt x="24750" y="162900"/>
                  </a:lnTo>
                  <a:lnTo>
                    <a:pt x="29560" y="216983"/>
                  </a:lnTo>
                  <a:lnTo>
                    <a:pt x="38421" y="279254"/>
                  </a:lnTo>
                  <a:lnTo>
                    <a:pt x="44504" y="327256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621181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7753" y="17958"/>
                  </a:lnTo>
                  <a:lnTo>
                    <a:pt x="133508" y="28547"/>
                  </a:lnTo>
                  <a:lnTo>
                    <a:pt x="74465" y="30985"/>
                  </a:lnTo>
                  <a:lnTo>
                    <a:pt x="13042" y="31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65988" y="505367"/>
              <a:ext cx="29391" cy="347442"/>
            </a:xfrm>
            <a:custGeom>
              <a:avLst/>
              <a:gdLst/>
              <a:ahLst/>
              <a:cxnLst/>
              <a:rect l="0" t="0" r="0" b="0"/>
              <a:pathLst>
                <a:path w="29391" h="347442">
                  <a:moveTo>
                    <a:pt x="8333" y="0"/>
                  </a:moveTo>
                  <a:lnTo>
                    <a:pt x="0" y="37478"/>
                  </a:lnTo>
                  <a:lnTo>
                    <a:pt x="1574" y="84804"/>
                  </a:lnTo>
                  <a:lnTo>
                    <a:pt x="9450" y="138211"/>
                  </a:lnTo>
                  <a:lnTo>
                    <a:pt x="17002" y="198877"/>
                  </a:lnTo>
                  <a:lnTo>
                    <a:pt x="25730" y="258780"/>
                  </a:lnTo>
                  <a:lnTo>
                    <a:pt x="28667" y="312553"/>
                  </a:lnTo>
                  <a:lnTo>
                    <a:pt x="2939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8507" y="64223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369" y="8333"/>
                  </a:lnTo>
                  <a:lnTo>
                    <a:pt x="80422" y="15684"/>
                  </a:lnTo>
                  <a:lnTo>
                    <a:pt x="2506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82927" y="670750"/>
              <a:ext cx="144079" cy="161118"/>
            </a:xfrm>
            <a:custGeom>
              <a:avLst/>
              <a:gdLst/>
              <a:ahLst/>
              <a:cxnLst/>
              <a:rect l="0" t="0" r="0" b="0"/>
              <a:pathLst>
                <a:path w="144079" h="161118">
                  <a:moveTo>
                    <a:pt x="38793" y="76773"/>
                  </a:moveTo>
                  <a:lnTo>
                    <a:pt x="55560" y="82362"/>
                  </a:lnTo>
                  <a:lnTo>
                    <a:pt x="73151" y="81987"/>
                  </a:lnTo>
                  <a:lnTo>
                    <a:pt x="113040" y="72214"/>
                  </a:lnTo>
                  <a:lnTo>
                    <a:pt x="119876" y="65544"/>
                  </a:lnTo>
                  <a:lnTo>
                    <a:pt x="127472" y="45656"/>
                  </a:lnTo>
                  <a:lnTo>
                    <a:pt x="127158" y="36141"/>
                  </a:lnTo>
                  <a:lnTo>
                    <a:pt x="120570" y="19330"/>
                  </a:lnTo>
                  <a:lnTo>
                    <a:pt x="103604" y="7179"/>
                  </a:lnTo>
                  <a:lnTo>
                    <a:pt x="92529" y="2301"/>
                  </a:lnTo>
                  <a:lnTo>
                    <a:pt x="70864" y="0"/>
                  </a:lnTo>
                  <a:lnTo>
                    <a:pt x="49537" y="4047"/>
                  </a:lnTo>
                  <a:lnTo>
                    <a:pt x="28360" y="13645"/>
                  </a:lnTo>
                  <a:lnTo>
                    <a:pt x="13489" y="28829"/>
                  </a:lnTo>
                  <a:lnTo>
                    <a:pt x="4150" y="48445"/>
                  </a:lnTo>
                  <a:lnTo>
                    <a:pt x="0" y="72762"/>
                  </a:lnTo>
                  <a:lnTo>
                    <a:pt x="4394" y="92927"/>
                  </a:lnTo>
                  <a:lnTo>
                    <a:pt x="23141" y="120554"/>
                  </a:lnTo>
                  <a:lnTo>
                    <a:pt x="60918" y="155741"/>
                  </a:lnTo>
                  <a:lnTo>
                    <a:pt x="71090" y="159834"/>
                  </a:lnTo>
                  <a:lnTo>
                    <a:pt x="112633" y="161117"/>
                  </a:lnTo>
                  <a:lnTo>
                    <a:pt x="144078" y="161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684352"/>
              <a:ext cx="94757" cy="138600"/>
            </a:xfrm>
            <a:custGeom>
              <a:avLst/>
              <a:gdLst/>
              <a:ahLst/>
              <a:cxnLst/>
              <a:rect l="0" t="0" r="0" b="0"/>
              <a:pathLst>
                <a:path w="94757" h="138600">
                  <a:moveTo>
                    <a:pt x="0" y="52642"/>
                  </a:moveTo>
                  <a:lnTo>
                    <a:pt x="17958" y="113753"/>
                  </a:lnTo>
                  <a:lnTo>
                    <a:pt x="24749" y="135955"/>
                  </a:lnTo>
                  <a:lnTo>
                    <a:pt x="27028" y="138599"/>
                  </a:lnTo>
                  <a:lnTo>
                    <a:pt x="28547" y="135683"/>
                  </a:lnTo>
                  <a:lnTo>
                    <a:pt x="29065" y="119965"/>
                  </a:lnTo>
                  <a:lnTo>
                    <a:pt x="16753" y="58359"/>
                  </a:lnTo>
                  <a:lnTo>
                    <a:pt x="19534" y="34126"/>
                  </a:lnTo>
                  <a:lnTo>
                    <a:pt x="23551" y="22751"/>
                  </a:lnTo>
                  <a:lnTo>
                    <a:pt x="30909" y="15167"/>
                  </a:lnTo>
                  <a:lnTo>
                    <a:pt x="51561" y="674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1803" y="679180"/>
              <a:ext cx="189514" cy="173629"/>
            </a:xfrm>
            <a:custGeom>
              <a:avLst/>
              <a:gdLst/>
              <a:ahLst/>
              <a:cxnLst/>
              <a:rect l="0" t="0" r="0" b="0"/>
              <a:pathLst>
                <a:path w="189514" h="173629">
                  <a:moveTo>
                    <a:pt x="0" y="110457"/>
                  </a:moveTo>
                  <a:lnTo>
                    <a:pt x="8333" y="147935"/>
                  </a:lnTo>
                  <a:lnTo>
                    <a:pt x="9552" y="163379"/>
                  </a:lnTo>
                  <a:lnTo>
                    <a:pt x="10443" y="110910"/>
                  </a:lnTo>
                  <a:lnTo>
                    <a:pt x="13631" y="57211"/>
                  </a:lnTo>
                  <a:lnTo>
                    <a:pt x="20096" y="31810"/>
                  </a:lnTo>
                  <a:lnTo>
                    <a:pt x="30768" y="12722"/>
                  </a:lnTo>
                  <a:lnTo>
                    <a:pt x="40399" y="6695"/>
                  </a:lnTo>
                  <a:lnTo>
                    <a:pt x="66698" y="0"/>
                  </a:lnTo>
                  <a:lnTo>
                    <a:pt x="103210" y="1820"/>
                  </a:lnTo>
                  <a:lnTo>
                    <a:pt x="122300" y="9921"/>
                  </a:lnTo>
                  <a:lnTo>
                    <a:pt x="153619" y="34186"/>
                  </a:lnTo>
                  <a:lnTo>
                    <a:pt x="169649" y="60172"/>
                  </a:lnTo>
                  <a:lnTo>
                    <a:pt x="184376" y="101564"/>
                  </a:lnTo>
                  <a:lnTo>
                    <a:pt x="188498" y="147348"/>
                  </a:lnTo>
                  <a:lnTo>
                    <a:pt x="189513" y="173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179813" y="357968"/>
            <a:ext cx="2074115" cy="463255"/>
            <a:chOff x="4179813" y="357968"/>
            <a:chExt cx="2074115" cy="463255"/>
          </a:xfrm>
        </p:grpSpPr>
        <p:sp>
          <p:nvSpPr>
            <p:cNvPr id="20" name="Freeform 19"/>
            <p:cNvSpPr/>
            <p:nvPr/>
          </p:nvSpPr>
          <p:spPr>
            <a:xfrm>
              <a:off x="4316684" y="400082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61453"/>
                  </a:lnTo>
                  <a:lnTo>
                    <a:pt x="12997" y="222143"/>
                  </a:lnTo>
                  <a:lnTo>
                    <a:pt x="21788" y="278340"/>
                  </a:lnTo>
                  <a:lnTo>
                    <a:pt x="29649" y="339251"/>
                  </a:lnTo>
                  <a:lnTo>
                    <a:pt x="31330" y="397979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9813" y="58959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8600" y="14655"/>
                  </a:lnTo>
                  <a:lnTo>
                    <a:pt x="121153" y="20962"/>
                  </a:lnTo>
                  <a:lnTo>
                    <a:pt x="6041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21969" y="368497"/>
              <a:ext cx="246702" cy="452726"/>
            </a:xfrm>
            <a:custGeom>
              <a:avLst/>
              <a:gdLst/>
              <a:ahLst/>
              <a:cxnLst/>
              <a:rect l="0" t="0" r="0" b="0"/>
              <a:pathLst>
                <a:path w="246702" h="452726">
                  <a:moveTo>
                    <a:pt x="0" y="0"/>
                  </a:moveTo>
                  <a:lnTo>
                    <a:pt x="11453" y="60383"/>
                  </a:lnTo>
                  <a:lnTo>
                    <a:pt x="24749" y="121632"/>
                  </a:lnTo>
                  <a:lnTo>
                    <a:pt x="42138" y="184603"/>
                  </a:lnTo>
                  <a:lnTo>
                    <a:pt x="52649" y="236411"/>
                  </a:lnTo>
                  <a:lnTo>
                    <a:pt x="63173" y="293096"/>
                  </a:lnTo>
                  <a:lnTo>
                    <a:pt x="70580" y="346936"/>
                  </a:lnTo>
                  <a:lnTo>
                    <a:pt x="78672" y="406352"/>
                  </a:lnTo>
                  <a:lnTo>
                    <a:pt x="79354" y="411282"/>
                  </a:lnTo>
                  <a:lnTo>
                    <a:pt x="78639" y="411058"/>
                  </a:lnTo>
                  <a:lnTo>
                    <a:pt x="76992" y="407400"/>
                  </a:lnTo>
                  <a:lnTo>
                    <a:pt x="74350" y="359501"/>
                  </a:lnTo>
                  <a:lnTo>
                    <a:pt x="76947" y="299953"/>
                  </a:lnTo>
                  <a:lnTo>
                    <a:pt x="83331" y="277202"/>
                  </a:lnTo>
                  <a:lnTo>
                    <a:pt x="93968" y="259291"/>
                  </a:lnTo>
                  <a:lnTo>
                    <a:pt x="102419" y="253579"/>
                  </a:lnTo>
                  <a:lnTo>
                    <a:pt x="124288" y="247233"/>
                  </a:lnTo>
                  <a:lnTo>
                    <a:pt x="146486" y="250651"/>
                  </a:lnTo>
                  <a:lnTo>
                    <a:pt x="175594" y="265730"/>
                  </a:lnTo>
                  <a:lnTo>
                    <a:pt x="191515" y="280709"/>
                  </a:lnTo>
                  <a:lnTo>
                    <a:pt x="222330" y="336212"/>
                  </a:lnTo>
                  <a:lnTo>
                    <a:pt x="241855" y="392582"/>
                  </a:lnTo>
                  <a:lnTo>
                    <a:pt x="246701" y="416636"/>
                  </a:lnTo>
                  <a:lnTo>
                    <a:pt x="24215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39124" y="631946"/>
              <a:ext cx="209271" cy="175835"/>
            </a:xfrm>
            <a:custGeom>
              <a:avLst/>
              <a:gdLst/>
              <a:ahLst/>
              <a:cxnLst/>
              <a:rect l="0" t="0" r="0" b="0"/>
              <a:pathLst>
                <a:path w="209271" h="175835">
                  <a:moveTo>
                    <a:pt x="93456" y="94520"/>
                  </a:moveTo>
                  <a:lnTo>
                    <a:pt x="104634" y="72163"/>
                  </a:lnTo>
                  <a:lnTo>
                    <a:pt x="107003" y="48709"/>
                  </a:lnTo>
                  <a:lnTo>
                    <a:pt x="102987" y="25026"/>
                  </a:lnTo>
                  <a:lnTo>
                    <a:pt x="93403" y="6702"/>
                  </a:lnTo>
                  <a:lnTo>
                    <a:pt x="85231" y="2049"/>
                  </a:lnTo>
                  <a:lnTo>
                    <a:pt x="63675" y="0"/>
                  </a:lnTo>
                  <a:lnTo>
                    <a:pt x="44735" y="6107"/>
                  </a:lnTo>
                  <a:lnTo>
                    <a:pt x="28518" y="17791"/>
                  </a:lnTo>
                  <a:lnTo>
                    <a:pt x="13512" y="34682"/>
                  </a:lnTo>
                  <a:lnTo>
                    <a:pt x="5283" y="57007"/>
                  </a:lnTo>
                  <a:lnTo>
                    <a:pt x="0" y="109467"/>
                  </a:lnTo>
                  <a:lnTo>
                    <a:pt x="5517" y="133918"/>
                  </a:lnTo>
                  <a:lnTo>
                    <a:pt x="21776" y="164295"/>
                  </a:lnTo>
                  <a:lnTo>
                    <a:pt x="28122" y="172622"/>
                  </a:lnTo>
                  <a:lnTo>
                    <a:pt x="35862" y="175834"/>
                  </a:lnTo>
                  <a:lnTo>
                    <a:pt x="44532" y="175635"/>
                  </a:lnTo>
                  <a:lnTo>
                    <a:pt x="62353" y="169176"/>
                  </a:lnTo>
                  <a:lnTo>
                    <a:pt x="78073" y="158506"/>
                  </a:lnTo>
                  <a:lnTo>
                    <a:pt x="89739" y="142845"/>
                  </a:lnTo>
                  <a:lnTo>
                    <a:pt x="106760" y="104196"/>
                  </a:lnTo>
                  <a:lnTo>
                    <a:pt x="112216" y="67621"/>
                  </a:lnTo>
                  <a:lnTo>
                    <a:pt x="114151" y="63719"/>
                  </a:lnTo>
                  <a:lnTo>
                    <a:pt x="116612" y="65797"/>
                  </a:lnTo>
                  <a:lnTo>
                    <a:pt x="144791" y="126889"/>
                  </a:lnTo>
                  <a:lnTo>
                    <a:pt x="164299" y="152334"/>
                  </a:lnTo>
                  <a:lnTo>
                    <a:pt x="181094" y="161159"/>
                  </a:lnTo>
                  <a:lnTo>
                    <a:pt x="209270" y="168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90507" y="357968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3120" y="160995"/>
                  </a:lnTo>
                  <a:lnTo>
                    <a:pt x="8334" y="222008"/>
                  </a:lnTo>
                  <a:lnTo>
                    <a:pt x="12998" y="275180"/>
                  </a:lnTo>
                  <a:lnTo>
                    <a:pt x="19465" y="335767"/>
                  </a:lnTo>
                  <a:lnTo>
                    <a:pt x="29181" y="397521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74694" y="53695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8177" y="16788"/>
                  </a:lnTo>
                  <a:lnTo>
                    <a:pt x="106963" y="23333"/>
                  </a:lnTo>
                  <a:lnTo>
                    <a:pt x="49465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0861" y="544219"/>
              <a:ext cx="186642" cy="231990"/>
            </a:xfrm>
            <a:custGeom>
              <a:avLst/>
              <a:gdLst/>
              <a:ahLst/>
              <a:cxnLst/>
              <a:rect l="0" t="0" r="0" b="0"/>
              <a:pathLst>
                <a:path w="186642" h="231990">
                  <a:moveTo>
                    <a:pt x="144528" y="34848"/>
                  </a:moveTo>
                  <a:lnTo>
                    <a:pt x="133349" y="18080"/>
                  </a:lnTo>
                  <a:lnTo>
                    <a:pt x="118502" y="6729"/>
                  </a:lnTo>
                  <a:lnTo>
                    <a:pt x="109630" y="2064"/>
                  </a:lnTo>
                  <a:lnTo>
                    <a:pt x="90413" y="0"/>
                  </a:lnTo>
                  <a:lnTo>
                    <a:pt x="70174" y="4152"/>
                  </a:lnTo>
                  <a:lnTo>
                    <a:pt x="49480" y="13796"/>
                  </a:lnTo>
                  <a:lnTo>
                    <a:pt x="23688" y="37969"/>
                  </a:lnTo>
                  <a:lnTo>
                    <a:pt x="6818" y="67358"/>
                  </a:lnTo>
                  <a:lnTo>
                    <a:pt x="0" y="109471"/>
                  </a:lnTo>
                  <a:lnTo>
                    <a:pt x="3568" y="147816"/>
                  </a:lnTo>
                  <a:lnTo>
                    <a:pt x="17624" y="181404"/>
                  </a:lnTo>
                  <a:lnTo>
                    <a:pt x="36607" y="207993"/>
                  </a:lnTo>
                  <a:lnTo>
                    <a:pt x="62638" y="225100"/>
                  </a:lnTo>
                  <a:lnTo>
                    <a:pt x="98167" y="231989"/>
                  </a:lnTo>
                  <a:lnTo>
                    <a:pt x="138330" y="228441"/>
                  </a:lnTo>
                  <a:lnTo>
                    <a:pt x="159710" y="219935"/>
                  </a:lnTo>
                  <a:lnTo>
                    <a:pt x="186641" y="20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1925" y="575049"/>
              <a:ext cx="230376" cy="183379"/>
            </a:xfrm>
            <a:custGeom>
              <a:avLst/>
              <a:gdLst/>
              <a:ahLst/>
              <a:cxnLst/>
              <a:rect l="0" t="0" r="0" b="0"/>
              <a:pathLst>
                <a:path w="230376" h="183379">
                  <a:moveTo>
                    <a:pt x="114562" y="98774"/>
                  </a:moveTo>
                  <a:lnTo>
                    <a:pt x="122896" y="61296"/>
                  </a:lnTo>
                  <a:lnTo>
                    <a:pt x="121776" y="37664"/>
                  </a:lnTo>
                  <a:lnTo>
                    <a:pt x="113478" y="15462"/>
                  </a:lnTo>
                  <a:lnTo>
                    <a:pt x="105651" y="8138"/>
                  </a:lnTo>
                  <a:lnTo>
                    <a:pt x="84475" y="0"/>
                  </a:lnTo>
                  <a:lnTo>
                    <a:pt x="74617" y="169"/>
                  </a:lnTo>
                  <a:lnTo>
                    <a:pt x="57424" y="6597"/>
                  </a:lnTo>
                  <a:lnTo>
                    <a:pt x="34591" y="23369"/>
                  </a:lnTo>
                  <a:lnTo>
                    <a:pt x="13007" y="48746"/>
                  </a:lnTo>
                  <a:lnTo>
                    <a:pt x="5086" y="71470"/>
                  </a:lnTo>
                  <a:lnTo>
                    <a:pt x="0" y="124187"/>
                  </a:lnTo>
                  <a:lnTo>
                    <a:pt x="4708" y="160116"/>
                  </a:lnTo>
                  <a:lnTo>
                    <a:pt x="9741" y="168915"/>
                  </a:lnTo>
                  <a:lnTo>
                    <a:pt x="24691" y="181811"/>
                  </a:lnTo>
                  <a:lnTo>
                    <a:pt x="33591" y="183378"/>
                  </a:lnTo>
                  <a:lnTo>
                    <a:pt x="52838" y="178880"/>
                  </a:lnTo>
                  <a:lnTo>
                    <a:pt x="77816" y="163193"/>
                  </a:lnTo>
                  <a:lnTo>
                    <a:pt x="89651" y="147292"/>
                  </a:lnTo>
                  <a:lnTo>
                    <a:pt x="106782" y="102899"/>
                  </a:lnTo>
                  <a:lnTo>
                    <a:pt x="111715" y="98015"/>
                  </a:lnTo>
                  <a:lnTo>
                    <a:pt x="117343" y="98268"/>
                  </a:lnTo>
                  <a:lnTo>
                    <a:pt x="129836" y="107908"/>
                  </a:lnTo>
                  <a:lnTo>
                    <a:pt x="151193" y="130726"/>
                  </a:lnTo>
                  <a:lnTo>
                    <a:pt x="169447" y="141441"/>
                  </a:lnTo>
                  <a:lnTo>
                    <a:pt x="189258" y="143864"/>
                  </a:lnTo>
                  <a:lnTo>
                    <a:pt x="230375" y="140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43357" y="547165"/>
              <a:ext cx="210571" cy="242473"/>
            </a:xfrm>
            <a:custGeom>
              <a:avLst/>
              <a:gdLst/>
              <a:ahLst/>
              <a:cxnLst/>
              <a:rect l="0" t="0" r="0" b="0"/>
              <a:pathLst>
                <a:path w="210571" h="242473">
                  <a:moveTo>
                    <a:pt x="0" y="52959"/>
                  </a:moveTo>
                  <a:lnTo>
                    <a:pt x="0" y="101890"/>
                  </a:lnTo>
                  <a:lnTo>
                    <a:pt x="0" y="161020"/>
                  </a:lnTo>
                  <a:lnTo>
                    <a:pt x="5590" y="198061"/>
                  </a:lnTo>
                  <a:lnTo>
                    <a:pt x="7236" y="199996"/>
                  </a:lnTo>
                  <a:lnTo>
                    <a:pt x="10095" y="146094"/>
                  </a:lnTo>
                  <a:lnTo>
                    <a:pt x="11613" y="88427"/>
                  </a:lnTo>
                  <a:lnTo>
                    <a:pt x="20079" y="47220"/>
                  </a:lnTo>
                  <a:lnTo>
                    <a:pt x="30761" y="23502"/>
                  </a:lnTo>
                  <a:lnTo>
                    <a:pt x="46427" y="7502"/>
                  </a:lnTo>
                  <a:lnTo>
                    <a:pt x="55518" y="1597"/>
                  </a:lnTo>
                  <a:lnTo>
                    <a:pt x="63918" y="0"/>
                  </a:lnTo>
                  <a:lnTo>
                    <a:pt x="71858" y="1275"/>
                  </a:lnTo>
                  <a:lnTo>
                    <a:pt x="107001" y="20133"/>
                  </a:lnTo>
                  <a:lnTo>
                    <a:pt x="139333" y="54794"/>
                  </a:lnTo>
                  <a:lnTo>
                    <a:pt x="175337" y="105843"/>
                  </a:lnTo>
                  <a:lnTo>
                    <a:pt x="183213" y="129885"/>
                  </a:lnTo>
                  <a:lnTo>
                    <a:pt x="197089" y="190038"/>
                  </a:lnTo>
                  <a:lnTo>
                    <a:pt x="210570" y="242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11938" y="278872"/>
            <a:ext cx="1968554" cy="558041"/>
            <a:chOff x="6811938" y="278872"/>
            <a:chExt cx="1968554" cy="558041"/>
          </a:xfrm>
        </p:grpSpPr>
        <p:sp>
          <p:nvSpPr>
            <p:cNvPr id="30" name="Freeform 29"/>
            <p:cNvSpPr/>
            <p:nvPr/>
          </p:nvSpPr>
          <p:spPr>
            <a:xfrm>
              <a:off x="6811938" y="305326"/>
              <a:ext cx="206484" cy="476802"/>
            </a:xfrm>
            <a:custGeom>
              <a:avLst/>
              <a:gdLst/>
              <a:ahLst/>
              <a:cxnLst/>
              <a:rect l="0" t="0" r="0" b="0"/>
              <a:pathLst>
                <a:path w="206484" h="47680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3388"/>
                  </a:lnTo>
                  <a:lnTo>
                    <a:pt x="9065" y="236479"/>
                  </a:lnTo>
                  <a:lnTo>
                    <a:pt x="10239" y="298789"/>
                  </a:lnTo>
                  <a:lnTo>
                    <a:pt x="10471" y="357371"/>
                  </a:lnTo>
                  <a:lnTo>
                    <a:pt x="10520" y="417552"/>
                  </a:lnTo>
                  <a:lnTo>
                    <a:pt x="11698" y="360330"/>
                  </a:lnTo>
                  <a:lnTo>
                    <a:pt x="20103" y="327083"/>
                  </a:lnTo>
                  <a:lnTo>
                    <a:pt x="43311" y="287527"/>
                  </a:lnTo>
                  <a:lnTo>
                    <a:pt x="57854" y="272849"/>
                  </a:lnTo>
                  <a:lnTo>
                    <a:pt x="76015" y="262426"/>
                  </a:lnTo>
                  <a:lnTo>
                    <a:pt x="111560" y="255570"/>
                  </a:lnTo>
                  <a:lnTo>
                    <a:pt x="134980" y="260206"/>
                  </a:lnTo>
                  <a:lnTo>
                    <a:pt x="155917" y="271235"/>
                  </a:lnTo>
                  <a:lnTo>
                    <a:pt x="195804" y="316911"/>
                  </a:lnTo>
                  <a:lnTo>
                    <a:pt x="204007" y="340501"/>
                  </a:lnTo>
                  <a:lnTo>
                    <a:pt x="206483" y="366583"/>
                  </a:lnTo>
                  <a:lnTo>
                    <a:pt x="195531" y="429799"/>
                  </a:lnTo>
                  <a:lnTo>
                    <a:pt x="180118" y="457111"/>
                  </a:lnTo>
                  <a:lnTo>
                    <a:pt x="164280" y="469492"/>
                  </a:lnTo>
                  <a:lnTo>
                    <a:pt x="155143" y="474432"/>
                  </a:lnTo>
                  <a:lnTo>
                    <a:pt x="132514" y="476801"/>
                  </a:lnTo>
                  <a:lnTo>
                    <a:pt x="108027" y="472784"/>
                  </a:lnTo>
                  <a:lnTo>
                    <a:pt x="44694" y="446389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37682" y="552054"/>
              <a:ext cx="190925" cy="208790"/>
            </a:xfrm>
            <a:custGeom>
              <a:avLst/>
              <a:gdLst/>
              <a:ahLst/>
              <a:cxnLst/>
              <a:rect l="0" t="0" r="0" b="0"/>
              <a:pathLst>
                <a:path w="190925" h="208790">
                  <a:moveTo>
                    <a:pt x="37468" y="100712"/>
                  </a:moveTo>
                  <a:lnTo>
                    <a:pt x="96085" y="100712"/>
                  </a:lnTo>
                  <a:lnTo>
                    <a:pt x="130875" y="95123"/>
                  </a:lnTo>
                  <a:lnTo>
                    <a:pt x="186212" y="61309"/>
                  </a:lnTo>
                  <a:lnTo>
                    <a:pt x="190443" y="53386"/>
                  </a:lnTo>
                  <a:lnTo>
                    <a:pt x="190924" y="44595"/>
                  </a:lnTo>
                  <a:lnTo>
                    <a:pt x="185219" y="26638"/>
                  </a:lnTo>
                  <a:lnTo>
                    <a:pt x="174885" y="10859"/>
                  </a:lnTo>
                  <a:lnTo>
                    <a:pt x="166514" y="5715"/>
                  </a:lnTo>
                  <a:lnTo>
                    <a:pt x="144735" y="0"/>
                  </a:lnTo>
                  <a:lnTo>
                    <a:pt x="111755" y="2371"/>
                  </a:lnTo>
                  <a:lnTo>
                    <a:pt x="55482" y="20056"/>
                  </a:lnTo>
                  <a:lnTo>
                    <a:pt x="31436" y="33280"/>
                  </a:lnTo>
                  <a:lnTo>
                    <a:pt x="12951" y="50855"/>
                  </a:lnTo>
                  <a:lnTo>
                    <a:pt x="3175" y="73484"/>
                  </a:lnTo>
                  <a:lnTo>
                    <a:pt x="0" y="99140"/>
                  </a:lnTo>
                  <a:lnTo>
                    <a:pt x="2489" y="126140"/>
                  </a:lnTo>
                  <a:lnTo>
                    <a:pt x="10613" y="147498"/>
                  </a:lnTo>
                  <a:lnTo>
                    <a:pt x="34894" y="180274"/>
                  </a:lnTo>
                  <a:lnTo>
                    <a:pt x="66471" y="196556"/>
                  </a:lnTo>
                  <a:lnTo>
                    <a:pt x="99873" y="208789"/>
                  </a:lnTo>
                  <a:lnTo>
                    <a:pt x="137587" y="208644"/>
                  </a:lnTo>
                  <a:lnTo>
                    <a:pt x="174339" y="195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35571" y="278872"/>
              <a:ext cx="176575" cy="489709"/>
            </a:xfrm>
            <a:custGeom>
              <a:avLst/>
              <a:gdLst/>
              <a:ahLst/>
              <a:cxnLst/>
              <a:rect l="0" t="0" r="0" b="0"/>
              <a:pathLst>
                <a:path w="176575" h="489709">
                  <a:moveTo>
                    <a:pt x="50232" y="489708"/>
                  </a:moveTo>
                  <a:lnTo>
                    <a:pt x="42996" y="462152"/>
                  </a:lnTo>
                  <a:lnTo>
                    <a:pt x="37235" y="402810"/>
                  </a:lnTo>
                  <a:lnTo>
                    <a:pt x="25177" y="340352"/>
                  </a:lnTo>
                  <a:lnTo>
                    <a:pt x="20582" y="291556"/>
                  </a:lnTo>
                  <a:lnTo>
                    <a:pt x="13631" y="240053"/>
                  </a:lnTo>
                  <a:lnTo>
                    <a:pt x="8037" y="178654"/>
                  </a:lnTo>
                  <a:lnTo>
                    <a:pt x="0" y="121466"/>
                  </a:lnTo>
                  <a:lnTo>
                    <a:pt x="3654" y="65109"/>
                  </a:lnTo>
                  <a:lnTo>
                    <a:pt x="15493" y="43244"/>
                  </a:lnTo>
                  <a:lnTo>
                    <a:pt x="51689" y="10143"/>
                  </a:lnTo>
                  <a:lnTo>
                    <a:pt x="78175" y="1657"/>
                  </a:lnTo>
                  <a:lnTo>
                    <a:pt x="122853" y="0"/>
                  </a:lnTo>
                  <a:lnTo>
                    <a:pt x="176574" y="5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01575" y="58959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28" y="17959"/>
                  </a:lnTo>
                  <a:lnTo>
                    <a:pt x="42091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04734" y="645165"/>
              <a:ext cx="160447" cy="157855"/>
            </a:xfrm>
            <a:custGeom>
              <a:avLst/>
              <a:gdLst/>
              <a:ahLst/>
              <a:cxnLst/>
              <a:rect l="0" t="0" r="0" b="0"/>
              <a:pathLst>
                <a:path w="160447" h="157855">
                  <a:moveTo>
                    <a:pt x="91639" y="18130"/>
                  </a:moveTo>
                  <a:lnTo>
                    <a:pt x="80460" y="6951"/>
                  </a:lnTo>
                  <a:lnTo>
                    <a:pt x="62494" y="1463"/>
                  </a:lnTo>
                  <a:lnTo>
                    <a:pt x="51152" y="0"/>
                  </a:lnTo>
                  <a:lnTo>
                    <a:pt x="32310" y="4613"/>
                  </a:lnTo>
                  <a:lnTo>
                    <a:pt x="24011" y="9118"/>
                  </a:lnTo>
                  <a:lnTo>
                    <a:pt x="11669" y="23483"/>
                  </a:lnTo>
                  <a:lnTo>
                    <a:pt x="3454" y="42736"/>
                  </a:lnTo>
                  <a:lnTo>
                    <a:pt x="0" y="79883"/>
                  </a:lnTo>
                  <a:lnTo>
                    <a:pt x="3338" y="106797"/>
                  </a:lnTo>
                  <a:lnTo>
                    <a:pt x="14959" y="128117"/>
                  </a:lnTo>
                  <a:lnTo>
                    <a:pt x="31823" y="144222"/>
                  </a:lnTo>
                  <a:lnTo>
                    <a:pt x="51015" y="155279"/>
                  </a:lnTo>
                  <a:lnTo>
                    <a:pt x="74364" y="157854"/>
                  </a:lnTo>
                  <a:lnTo>
                    <a:pt x="99169" y="153929"/>
                  </a:lnTo>
                  <a:lnTo>
                    <a:pt x="131694" y="138565"/>
                  </a:lnTo>
                  <a:lnTo>
                    <a:pt x="148826" y="125859"/>
                  </a:lnTo>
                  <a:lnTo>
                    <a:pt x="158000" y="106174"/>
                  </a:lnTo>
                  <a:lnTo>
                    <a:pt x="160446" y="94373"/>
                  </a:lnTo>
                  <a:lnTo>
                    <a:pt x="156924" y="71903"/>
                  </a:lnTo>
                  <a:lnTo>
                    <a:pt x="141788" y="42641"/>
                  </a:lnTo>
                  <a:lnTo>
                    <a:pt x="130305" y="29024"/>
                  </a:lnTo>
                  <a:lnTo>
                    <a:pt x="112696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26008" y="336911"/>
              <a:ext cx="49350" cy="473784"/>
            </a:xfrm>
            <a:custGeom>
              <a:avLst/>
              <a:gdLst/>
              <a:ahLst/>
              <a:cxnLst/>
              <a:rect l="0" t="0" r="0" b="0"/>
              <a:pathLst>
                <a:path w="49350" h="473784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3993"/>
                  </a:lnTo>
                  <a:lnTo>
                    <a:pt x="12430" y="195314"/>
                  </a:lnTo>
                  <a:lnTo>
                    <a:pt x="21772" y="241405"/>
                  </a:lnTo>
                  <a:lnTo>
                    <a:pt x="26360" y="297695"/>
                  </a:lnTo>
                  <a:lnTo>
                    <a:pt x="33309" y="353239"/>
                  </a:lnTo>
                  <a:lnTo>
                    <a:pt x="38902" y="414833"/>
                  </a:lnTo>
                  <a:lnTo>
                    <a:pt x="49349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97517" y="367783"/>
              <a:ext cx="330734" cy="441550"/>
            </a:xfrm>
            <a:custGeom>
              <a:avLst/>
              <a:gdLst/>
              <a:ahLst/>
              <a:cxnLst/>
              <a:rect l="0" t="0" r="0" b="0"/>
              <a:pathLst>
                <a:path w="330734" h="441550">
                  <a:moveTo>
                    <a:pt x="88410" y="358683"/>
                  </a:moveTo>
                  <a:lnTo>
                    <a:pt x="94000" y="341915"/>
                  </a:lnTo>
                  <a:lnTo>
                    <a:pt x="91886" y="309131"/>
                  </a:lnTo>
                  <a:lnTo>
                    <a:pt x="80597" y="289477"/>
                  </a:lnTo>
                  <a:lnTo>
                    <a:pt x="72672" y="280960"/>
                  </a:lnTo>
                  <a:lnTo>
                    <a:pt x="62711" y="276452"/>
                  </a:lnTo>
                  <a:lnTo>
                    <a:pt x="39163" y="274563"/>
                  </a:lnTo>
                  <a:lnTo>
                    <a:pt x="29843" y="278036"/>
                  </a:lnTo>
                  <a:lnTo>
                    <a:pt x="16367" y="291254"/>
                  </a:lnTo>
                  <a:lnTo>
                    <a:pt x="9599" y="315067"/>
                  </a:lnTo>
                  <a:lnTo>
                    <a:pt x="0" y="378156"/>
                  </a:lnTo>
                  <a:lnTo>
                    <a:pt x="11652" y="410856"/>
                  </a:lnTo>
                  <a:lnTo>
                    <a:pt x="23489" y="432174"/>
                  </a:lnTo>
                  <a:lnTo>
                    <a:pt x="31092" y="438092"/>
                  </a:lnTo>
                  <a:lnTo>
                    <a:pt x="39670" y="440868"/>
                  </a:lnTo>
                  <a:lnTo>
                    <a:pt x="48897" y="441549"/>
                  </a:lnTo>
                  <a:lnTo>
                    <a:pt x="57389" y="438494"/>
                  </a:lnTo>
                  <a:lnTo>
                    <a:pt x="73063" y="425740"/>
                  </a:lnTo>
                  <a:lnTo>
                    <a:pt x="107307" y="363039"/>
                  </a:lnTo>
                  <a:lnTo>
                    <a:pt x="121826" y="317210"/>
                  </a:lnTo>
                  <a:lnTo>
                    <a:pt x="133536" y="260997"/>
                  </a:lnTo>
                  <a:lnTo>
                    <a:pt x="138826" y="199887"/>
                  </a:lnTo>
                  <a:lnTo>
                    <a:pt x="140393" y="137327"/>
                  </a:lnTo>
                  <a:lnTo>
                    <a:pt x="140857" y="85516"/>
                  </a:lnTo>
                  <a:lnTo>
                    <a:pt x="139844" y="27257"/>
                  </a:lnTo>
                  <a:lnTo>
                    <a:pt x="135447" y="3152"/>
                  </a:lnTo>
                  <a:lnTo>
                    <a:pt x="132636" y="0"/>
                  </a:lnTo>
                  <a:lnTo>
                    <a:pt x="129593" y="2577"/>
                  </a:lnTo>
                  <a:lnTo>
                    <a:pt x="126394" y="8975"/>
                  </a:lnTo>
                  <a:lnTo>
                    <a:pt x="120838" y="69017"/>
                  </a:lnTo>
                  <a:lnTo>
                    <a:pt x="120162" y="129499"/>
                  </a:lnTo>
                  <a:lnTo>
                    <a:pt x="120045" y="177953"/>
                  </a:lnTo>
                  <a:lnTo>
                    <a:pt x="120010" y="229354"/>
                  </a:lnTo>
                  <a:lnTo>
                    <a:pt x="120000" y="281629"/>
                  </a:lnTo>
                  <a:lnTo>
                    <a:pt x="128402" y="342119"/>
                  </a:lnTo>
                  <a:lnTo>
                    <a:pt x="134651" y="366529"/>
                  </a:lnTo>
                  <a:lnTo>
                    <a:pt x="140294" y="373272"/>
                  </a:lnTo>
                  <a:lnTo>
                    <a:pt x="147565" y="376598"/>
                  </a:lnTo>
                  <a:lnTo>
                    <a:pt x="155923" y="377645"/>
                  </a:lnTo>
                  <a:lnTo>
                    <a:pt x="163834" y="374834"/>
                  </a:lnTo>
                  <a:lnTo>
                    <a:pt x="215982" y="342553"/>
                  </a:lnTo>
                  <a:lnTo>
                    <a:pt x="278031" y="319033"/>
                  </a:lnTo>
                  <a:lnTo>
                    <a:pt x="324990" y="287893"/>
                  </a:lnTo>
                  <a:lnTo>
                    <a:pt x="329188" y="278734"/>
                  </a:lnTo>
                  <a:lnTo>
                    <a:pt x="330733" y="256080"/>
                  </a:lnTo>
                  <a:lnTo>
                    <a:pt x="324401" y="236652"/>
                  </a:lnTo>
                  <a:lnTo>
                    <a:pt x="319437" y="228196"/>
                  </a:lnTo>
                  <a:lnTo>
                    <a:pt x="301443" y="215681"/>
                  </a:lnTo>
                  <a:lnTo>
                    <a:pt x="279018" y="208559"/>
                  </a:lnTo>
                  <a:lnTo>
                    <a:pt x="257353" y="209293"/>
                  </a:lnTo>
                  <a:lnTo>
                    <a:pt x="247832" y="214636"/>
                  </a:lnTo>
                  <a:lnTo>
                    <a:pt x="231014" y="233051"/>
                  </a:lnTo>
                  <a:lnTo>
                    <a:pt x="201526" y="295574"/>
                  </a:lnTo>
                  <a:lnTo>
                    <a:pt x="200295" y="316597"/>
                  </a:lnTo>
                  <a:lnTo>
                    <a:pt x="209037" y="358688"/>
                  </a:lnTo>
                  <a:lnTo>
                    <a:pt x="237670" y="399628"/>
                  </a:lnTo>
                  <a:lnTo>
                    <a:pt x="252623" y="416265"/>
                  </a:lnTo>
                  <a:lnTo>
                    <a:pt x="261057" y="420468"/>
                  </a:lnTo>
                  <a:lnTo>
                    <a:pt x="279785" y="422018"/>
                  </a:lnTo>
                  <a:lnTo>
                    <a:pt x="320037" y="411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05103" y="386871"/>
              <a:ext cx="175389" cy="450042"/>
            </a:xfrm>
            <a:custGeom>
              <a:avLst/>
              <a:gdLst/>
              <a:ahLst/>
              <a:cxnLst/>
              <a:rect l="0" t="0" r="0" b="0"/>
              <a:pathLst>
                <a:path w="175389" h="450042">
                  <a:moveTo>
                    <a:pt x="80907" y="350123"/>
                  </a:moveTo>
                  <a:lnTo>
                    <a:pt x="92086" y="338945"/>
                  </a:lnTo>
                  <a:lnTo>
                    <a:pt x="94209" y="330973"/>
                  </a:lnTo>
                  <a:lnTo>
                    <a:pt x="91607" y="298566"/>
                  </a:lnTo>
                  <a:lnTo>
                    <a:pt x="86443" y="276906"/>
                  </a:lnTo>
                  <a:lnTo>
                    <a:pt x="79918" y="269726"/>
                  </a:lnTo>
                  <a:lnTo>
                    <a:pt x="60190" y="261749"/>
                  </a:lnTo>
                  <a:lnTo>
                    <a:pt x="38944" y="264442"/>
                  </a:lnTo>
                  <a:lnTo>
                    <a:pt x="28366" y="268436"/>
                  </a:lnTo>
                  <a:lnTo>
                    <a:pt x="13492" y="282232"/>
                  </a:lnTo>
                  <a:lnTo>
                    <a:pt x="7888" y="290825"/>
                  </a:lnTo>
                  <a:lnTo>
                    <a:pt x="0" y="325274"/>
                  </a:lnTo>
                  <a:lnTo>
                    <a:pt x="5741" y="378837"/>
                  </a:lnTo>
                  <a:lnTo>
                    <a:pt x="16002" y="418163"/>
                  </a:lnTo>
                  <a:lnTo>
                    <a:pt x="27104" y="437295"/>
                  </a:lnTo>
                  <a:lnTo>
                    <a:pt x="35679" y="443333"/>
                  </a:lnTo>
                  <a:lnTo>
                    <a:pt x="57686" y="450041"/>
                  </a:lnTo>
                  <a:lnTo>
                    <a:pt x="67766" y="449491"/>
                  </a:lnTo>
                  <a:lnTo>
                    <a:pt x="85206" y="442640"/>
                  </a:lnTo>
                  <a:lnTo>
                    <a:pt x="108177" y="420040"/>
                  </a:lnTo>
                  <a:lnTo>
                    <a:pt x="132519" y="362349"/>
                  </a:lnTo>
                  <a:lnTo>
                    <a:pt x="147385" y="307695"/>
                  </a:lnTo>
                  <a:lnTo>
                    <a:pt x="165108" y="246183"/>
                  </a:lnTo>
                  <a:lnTo>
                    <a:pt x="172536" y="204293"/>
                  </a:lnTo>
                  <a:lnTo>
                    <a:pt x="174737" y="150547"/>
                  </a:lnTo>
                  <a:lnTo>
                    <a:pt x="175388" y="97577"/>
                  </a:lnTo>
                  <a:lnTo>
                    <a:pt x="170020" y="38455"/>
                  </a:lnTo>
                  <a:lnTo>
                    <a:pt x="160993" y="3923"/>
                  </a:lnTo>
                  <a:lnTo>
                    <a:pt x="157695" y="0"/>
                  </a:lnTo>
                  <a:lnTo>
                    <a:pt x="154326" y="895"/>
                  </a:lnTo>
                  <a:lnTo>
                    <a:pt x="150910" y="5000"/>
                  </a:lnTo>
                  <a:lnTo>
                    <a:pt x="145427" y="52447"/>
                  </a:lnTo>
                  <a:lnTo>
                    <a:pt x="147465" y="111212"/>
                  </a:lnTo>
                  <a:lnTo>
                    <a:pt x="152491" y="161572"/>
                  </a:lnTo>
                  <a:lnTo>
                    <a:pt x="153980" y="213538"/>
                  </a:lnTo>
                  <a:lnTo>
                    <a:pt x="154421" y="262860"/>
                  </a:lnTo>
                  <a:lnTo>
                    <a:pt x="154570" y="321448"/>
                  </a:lnTo>
                  <a:lnTo>
                    <a:pt x="154607" y="360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9244021" y="400082"/>
            <a:ext cx="437263" cy="400084"/>
            <a:chOff x="9244021" y="400082"/>
            <a:chExt cx="437263" cy="400084"/>
          </a:xfrm>
        </p:grpSpPr>
        <p:sp>
          <p:nvSpPr>
            <p:cNvPr id="39" name="Freeform 38"/>
            <p:cNvSpPr/>
            <p:nvPr/>
          </p:nvSpPr>
          <p:spPr>
            <a:xfrm>
              <a:off x="9362030" y="400082"/>
              <a:ext cx="8333" cy="400084"/>
            </a:xfrm>
            <a:custGeom>
              <a:avLst/>
              <a:gdLst/>
              <a:ahLst/>
              <a:cxnLst/>
              <a:rect l="0" t="0" r="0" b="0"/>
              <a:pathLst>
                <a:path w="8333" h="400084">
                  <a:moveTo>
                    <a:pt x="8332" y="0"/>
                  </a:moveTo>
                  <a:lnTo>
                    <a:pt x="0" y="55170"/>
                  </a:lnTo>
                  <a:lnTo>
                    <a:pt x="1575" y="110324"/>
                  </a:lnTo>
                  <a:lnTo>
                    <a:pt x="6998" y="170881"/>
                  </a:lnTo>
                  <a:lnTo>
                    <a:pt x="7937" y="224937"/>
                  </a:lnTo>
                  <a:lnTo>
                    <a:pt x="8215" y="274229"/>
                  </a:lnTo>
                  <a:lnTo>
                    <a:pt x="8309" y="332806"/>
                  </a:lnTo>
                  <a:lnTo>
                    <a:pt x="8328" y="380078"/>
                  </a:lnTo>
                  <a:lnTo>
                    <a:pt x="83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44021" y="547481"/>
              <a:ext cx="252684" cy="52644"/>
            </a:xfrm>
            <a:custGeom>
              <a:avLst/>
              <a:gdLst/>
              <a:ahLst/>
              <a:cxnLst/>
              <a:rect l="0" t="0" r="0" b="0"/>
              <a:pathLst>
                <a:path w="252684" h="52644">
                  <a:moveTo>
                    <a:pt x="252683" y="0"/>
                  </a:moveTo>
                  <a:lnTo>
                    <a:pt x="194067" y="14655"/>
                  </a:lnTo>
                  <a:lnTo>
                    <a:pt x="139893" y="27028"/>
                  </a:lnTo>
                  <a:lnTo>
                    <a:pt x="84132" y="33805"/>
                  </a:lnTo>
                  <a:lnTo>
                    <a:pt x="24770" y="4825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494384" y="655693"/>
              <a:ext cx="186900" cy="137048"/>
            </a:xfrm>
            <a:custGeom>
              <a:avLst/>
              <a:gdLst/>
              <a:ahLst/>
              <a:cxnLst/>
              <a:rect l="0" t="0" r="0" b="0"/>
              <a:pathLst>
                <a:path w="186900" h="137048">
                  <a:moveTo>
                    <a:pt x="107605" y="18130"/>
                  </a:moveTo>
                  <a:lnTo>
                    <a:pt x="90837" y="6952"/>
                  </a:lnTo>
                  <a:lnTo>
                    <a:pt x="58053" y="0"/>
                  </a:lnTo>
                  <a:lnTo>
                    <a:pt x="35280" y="4613"/>
                  </a:lnTo>
                  <a:lnTo>
                    <a:pt x="24293" y="9119"/>
                  </a:lnTo>
                  <a:lnTo>
                    <a:pt x="8966" y="23484"/>
                  </a:lnTo>
                  <a:lnTo>
                    <a:pt x="3242" y="32228"/>
                  </a:lnTo>
                  <a:lnTo>
                    <a:pt x="0" y="51302"/>
                  </a:lnTo>
                  <a:lnTo>
                    <a:pt x="3629" y="71478"/>
                  </a:lnTo>
                  <a:lnTo>
                    <a:pt x="13041" y="92143"/>
                  </a:lnTo>
                  <a:lnTo>
                    <a:pt x="37083" y="117919"/>
                  </a:lnTo>
                  <a:lnTo>
                    <a:pt x="72022" y="134785"/>
                  </a:lnTo>
                  <a:lnTo>
                    <a:pt x="98420" y="137047"/>
                  </a:lnTo>
                  <a:lnTo>
                    <a:pt x="147905" y="128968"/>
                  </a:lnTo>
                  <a:lnTo>
                    <a:pt x="166851" y="113405"/>
                  </a:lnTo>
                  <a:lnTo>
                    <a:pt x="180730" y="90890"/>
                  </a:lnTo>
                  <a:lnTo>
                    <a:pt x="186899" y="65286"/>
                  </a:lnTo>
                  <a:lnTo>
                    <a:pt x="183402" y="44548"/>
                  </a:lnTo>
                  <a:lnTo>
                    <a:pt x="179193" y="35742"/>
                  </a:lnTo>
                  <a:lnTo>
                    <a:pt x="171708" y="29871"/>
                  </a:lnTo>
                  <a:lnTo>
                    <a:pt x="128662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39911" y="1205191"/>
            <a:ext cx="4629665" cy="532012"/>
            <a:chOff x="939911" y="1205191"/>
            <a:chExt cx="4629665" cy="532012"/>
          </a:xfrm>
        </p:grpSpPr>
        <p:sp>
          <p:nvSpPr>
            <p:cNvPr id="43" name="Freeform 42"/>
            <p:cNvSpPr/>
            <p:nvPr/>
          </p:nvSpPr>
          <p:spPr>
            <a:xfrm>
              <a:off x="939911" y="1239028"/>
              <a:ext cx="197167" cy="258673"/>
            </a:xfrm>
            <a:custGeom>
              <a:avLst/>
              <a:gdLst/>
              <a:ahLst/>
              <a:cxnLst/>
              <a:rect l="0" t="0" r="0" b="0"/>
              <a:pathLst>
                <a:path w="197167" h="258673">
                  <a:moveTo>
                    <a:pt x="165581" y="55977"/>
                  </a:moveTo>
                  <a:lnTo>
                    <a:pt x="159992" y="39209"/>
                  </a:lnTo>
                  <a:lnTo>
                    <a:pt x="147889" y="24738"/>
                  </a:lnTo>
                  <a:lnTo>
                    <a:pt x="121344" y="6556"/>
                  </a:lnTo>
                  <a:lnTo>
                    <a:pt x="111523" y="1973"/>
                  </a:lnTo>
                  <a:lnTo>
                    <a:pt x="91252" y="0"/>
                  </a:lnTo>
                  <a:lnTo>
                    <a:pt x="70545" y="4192"/>
                  </a:lnTo>
                  <a:lnTo>
                    <a:pt x="49643" y="13854"/>
                  </a:lnTo>
                  <a:lnTo>
                    <a:pt x="23734" y="38037"/>
                  </a:lnTo>
                  <a:lnTo>
                    <a:pt x="6829" y="73018"/>
                  </a:lnTo>
                  <a:lnTo>
                    <a:pt x="0" y="118608"/>
                  </a:lnTo>
                  <a:lnTo>
                    <a:pt x="3566" y="169161"/>
                  </a:lnTo>
                  <a:lnTo>
                    <a:pt x="16421" y="220664"/>
                  </a:lnTo>
                  <a:lnTo>
                    <a:pt x="27538" y="238745"/>
                  </a:lnTo>
                  <a:lnTo>
                    <a:pt x="46517" y="251461"/>
                  </a:lnTo>
                  <a:lnTo>
                    <a:pt x="69380" y="258672"/>
                  </a:lnTo>
                  <a:lnTo>
                    <a:pt x="101982" y="256155"/>
                  </a:lnTo>
                  <a:lnTo>
                    <a:pt x="132699" y="246830"/>
                  </a:lnTo>
                  <a:lnTo>
                    <a:pt x="183237" y="206163"/>
                  </a:lnTo>
                  <a:lnTo>
                    <a:pt x="197166" y="192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92588" y="1316062"/>
              <a:ext cx="162276" cy="181971"/>
            </a:xfrm>
            <a:custGeom>
              <a:avLst/>
              <a:gdLst/>
              <a:ahLst/>
              <a:cxnLst/>
              <a:rect l="0" t="0" r="0" b="0"/>
              <a:pathLst>
                <a:path w="162276" h="181971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4" y="29308"/>
                  </a:lnTo>
                  <a:lnTo>
                    <a:pt x="6813" y="55087"/>
                  </a:lnTo>
                  <a:lnTo>
                    <a:pt x="0" y="96130"/>
                  </a:lnTo>
                  <a:lnTo>
                    <a:pt x="3571" y="134158"/>
                  </a:lnTo>
                  <a:lnTo>
                    <a:pt x="12082" y="153602"/>
                  </a:lnTo>
                  <a:lnTo>
                    <a:pt x="17627" y="162063"/>
                  </a:lnTo>
                  <a:lnTo>
                    <a:pt x="33147" y="174583"/>
                  </a:lnTo>
                  <a:lnTo>
                    <a:pt x="42199" y="179560"/>
                  </a:lnTo>
                  <a:lnTo>
                    <a:pt x="64735" y="181970"/>
                  </a:lnTo>
                  <a:lnTo>
                    <a:pt x="88009" y="177971"/>
                  </a:lnTo>
                  <a:lnTo>
                    <a:pt x="135109" y="149850"/>
                  </a:lnTo>
                  <a:lnTo>
                    <a:pt x="149312" y="133281"/>
                  </a:lnTo>
                  <a:lnTo>
                    <a:pt x="158354" y="113048"/>
                  </a:lnTo>
                  <a:lnTo>
                    <a:pt x="162275" y="76519"/>
                  </a:lnTo>
                  <a:lnTo>
                    <a:pt x="159046" y="53896"/>
                  </a:lnTo>
                  <a:lnTo>
                    <a:pt x="150592" y="35262"/>
                  </a:lnTo>
                  <a:lnTo>
                    <a:pt x="13400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31875" y="1295005"/>
              <a:ext cx="157929" cy="197012"/>
            </a:xfrm>
            <a:custGeom>
              <a:avLst/>
              <a:gdLst/>
              <a:ahLst/>
              <a:cxnLst/>
              <a:rect l="0" t="0" r="0" b="0"/>
              <a:pathLst>
                <a:path w="157929" h="197012">
                  <a:moveTo>
                    <a:pt x="0" y="31585"/>
                  </a:moveTo>
                  <a:lnTo>
                    <a:pt x="25194" y="85460"/>
                  </a:lnTo>
                  <a:lnTo>
                    <a:pt x="50833" y="142622"/>
                  </a:lnTo>
                  <a:lnTo>
                    <a:pt x="91397" y="195496"/>
                  </a:lnTo>
                  <a:lnTo>
                    <a:pt x="97196" y="197011"/>
                  </a:lnTo>
                  <a:lnTo>
                    <a:pt x="102232" y="194512"/>
                  </a:lnTo>
                  <a:lnTo>
                    <a:pt x="110947" y="182376"/>
                  </a:lnTo>
                  <a:lnTo>
                    <a:pt x="118720" y="165284"/>
                  </a:lnTo>
                  <a:lnTo>
                    <a:pt x="127176" y="110074"/>
                  </a:lnTo>
                  <a:lnTo>
                    <a:pt x="145831" y="5289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39338" y="1283074"/>
              <a:ext cx="126951" cy="169859"/>
            </a:xfrm>
            <a:custGeom>
              <a:avLst/>
              <a:gdLst/>
              <a:ahLst/>
              <a:cxnLst/>
              <a:rect l="0" t="0" r="0" b="0"/>
              <a:pathLst>
                <a:path w="126951" h="169859">
                  <a:moveTo>
                    <a:pt x="3107" y="64573"/>
                  </a:moveTo>
                  <a:lnTo>
                    <a:pt x="21088" y="80214"/>
                  </a:lnTo>
                  <a:lnTo>
                    <a:pt x="38005" y="88292"/>
                  </a:lnTo>
                  <a:lnTo>
                    <a:pt x="57222" y="89543"/>
                  </a:lnTo>
                  <a:lnTo>
                    <a:pt x="77461" y="85030"/>
                  </a:lnTo>
                  <a:lnTo>
                    <a:pt x="107416" y="69335"/>
                  </a:lnTo>
                  <a:lnTo>
                    <a:pt x="123946" y="56551"/>
                  </a:lnTo>
                  <a:lnTo>
                    <a:pt x="126950" y="47527"/>
                  </a:lnTo>
                  <a:lnTo>
                    <a:pt x="124049" y="25022"/>
                  </a:lnTo>
                  <a:lnTo>
                    <a:pt x="118830" y="15979"/>
                  </a:lnTo>
                  <a:lnTo>
                    <a:pt x="103673" y="2811"/>
                  </a:lnTo>
                  <a:lnTo>
                    <a:pt x="94717" y="2"/>
                  </a:lnTo>
                  <a:lnTo>
                    <a:pt x="75408" y="0"/>
                  </a:lnTo>
                  <a:lnTo>
                    <a:pt x="44807" y="12165"/>
                  </a:lnTo>
                  <a:lnTo>
                    <a:pt x="19102" y="30587"/>
                  </a:lnTo>
                  <a:lnTo>
                    <a:pt x="2257" y="56453"/>
                  </a:lnTo>
                  <a:lnTo>
                    <a:pt x="0" y="76172"/>
                  </a:lnTo>
                  <a:lnTo>
                    <a:pt x="8082" y="117427"/>
                  </a:lnTo>
                  <a:lnTo>
                    <a:pt x="23169" y="143275"/>
                  </a:lnTo>
                  <a:lnTo>
                    <a:pt x="38930" y="155314"/>
                  </a:lnTo>
                  <a:lnTo>
                    <a:pt x="58803" y="163394"/>
                  </a:lnTo>
                  <a:lnTo>
                    <a:pt x="108392" y="169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21430" y="1273948"/>
              <a:ext cx="147400" cy="230054"/>
            </a:xfrm>
            <a:custGeom>
              <a:avLst/>
              <a:gdLst/>
              <a:ahLst/>
              <a:cxnLst/>
              <a:rect l="0" t="0" r="0" b="0"/>
              <a:pathLst>
                <a:path w="147400" h="230054">
                  <a:moveTo>
                    <a:pt x="0" y="94756"/>
                  </a:moveTo>
                  <a:lnTo>
                    <a:pt x="17958" y="158184"/>
                  </a:lnTo>
                  <a:lnTo>
                    <a:pt x="29367" y="188419"/>
                  </a:lnTo>
                  <a:lnTo>
                    <a:pt x="62422" y="230053"/>
                  </a:lnTo>
                  <a:lnTo>
                    <a:pt x="58549" y="226638"/>
                  </a:lnTo>
                  <a:lnTo>
                    <a:pt x="38506" y="168557"/>
                  </a:lnTo>
                  <a:lnTo>
                    <a:pt x="21044" y="107493"/>
                  </a:lnTo>
                  <a:lnTo>
                    <a:pt x="16371" y="85209"/>
                  </a:lnTo>
                  <a:lnTo>
                    <a:pt x="18194" y="63607"/>
                  </a:lnTo>
                  <a:lnTo>
                    <a:pt x="22658" y="55273"/>
                  </a:lnTo>
                  <a:lnTo>
                    <a:pt x="36976" y="42893"/>
                  </a:lnTo>
                  <a:lnTo>
                    <a:pt x="95229" y="1792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13009" y="1294807"/>
              <a:ext cx="245417" cy="199890"/>
            </a:xfrm>
            <a:custGeom>
              <a:avLst/>
              <a:gdLst/>
              <a:ahLst/>
              <a:cxnLst/>
              <a:rect l="0" t="0" r="0" b="0"/>
              <a:pathLst>
                <a:path w="245417" h="199890">
                  <a:moveTo>
                    <a:pt x="119073" y="84426"/>
                  </a:moveTo>
                  <a:lnTo>
                    <a:pt x="115954" y="41734"/>
                  </a:lnTo>
                  <a:lnTo>
                    <a:pt x="109498" y="22168"/>
                  </a:lnTo>
                  <a:lnTo>
                    <a:pt x="98830" y="5673"/>
                  </a:lnTo>
                  <a:lnTo>
                    <a:pt x="90370" y="1508"/>
                  </a:lnTo>
                  <a:lnTo>
                    <a:pt x="68492" y="0"/>
                  </a:lnTo>
                  <a:lnTo>
                    <a:pt x="49409" y="6349"/>
                  </a:lnTo>
                  <a:lnTo>
                    <a:pt x="41045" y="11318"/>
                  </a:lnTo>
                  <a:lnTo>
                    <a:pt x="18095" y="40667"/>
                  </a:lnTo>
                  <a:lnTo>
                    <a:pt x="2066" y="84588"/>
                  </a:lnTo>
                  <a:lnTo>
                    <a:pt x="0" y="111404"/>
                  </a:lnTo>
                  <a:lnTo>
                    <a:pt x="8205" y="162804"/>
                  </a:lnTo>
                  <a:lnTo>
                    <a:pt x="23313" y="192917"/>
                  </a:lnTo>
                  <a:lnTo>
                    <a:pt x="30666" y="197697"/>
                  </a:lnTo>
                  <a:lnTo>
                    <a:pt x="48196" y="199889"/>
                  </a:lnTo>
                  <a:lnTo>
                    <a:pt x="64566" y="193845"/>
                  </a:lnTo>
                  <a:lnTo>
                    <a:pt x="72206" y="188957"/>
                  </a:lnTo>
                  <a:lnTo>
                    <a:pt x="83816" y="174168"/>
                  </a:lnTo>
                  <a:lnTo>
                    <a:pt x="109448" y="125879"/>
                  </a:lnTo>
                  <a:lnTo>
                    <a:pt x="110502" y="101778"/>
                  </a:lnTo>
                  <a:lnTo>
                    <a:pt x="112189" y="103013"/>
                  </a:lnTo>
                  <a:lnTo>
                    <a:pt x="138914" y="153624"/>
                  </a:lnTo>
                  <a:lnTo>
                    <a:pt x="163946" y="175379"/>
                  </a:lnTo>
                  <a:lnTo>
                    <a:pt x="186590" y="183341"/>
                  </a:lnTo>
                  <a:lnTo>
                    <a:pt x="209912" y="185710"/>
                  </a:lnTo>
                  <a:lnTo>
                    <a:pt x="245416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21249" y="1287403"/>
              <a:ext cx="223880" cy="235610"/>
            </a:xfrm>
            <a:custGeom>
              <a:avLst/>
              <a:gdLst/>
              <a:ahLst/>
              <a:cxnLst/>
              <a:rect l="0" t="0" r="0" b="0"/>
              <a:pathLst>
                <a:path w="223880" h="235610">
                  <a:moveTo>
                    <a:pt x="121486" y="18130"/>
                  </a:moveTo>
                  <a:lnTo>
                    <a:pt x="104719" y="6952"/>
                  </a:lnTo>
                  <a:lnTo>
                    <a:pt x="71934" y="0"/>
                  </a:lnTo>
                  <a:lnTo>
                    <a:pt x="38174" y="3530"/>
                  </a:lnTo>
                  <a:lnTo>
                    <a:pt x="19728" y="12031"/>
                  </a:lnTo>
                  <a:lnTo>
                    <a:pt x="11534" y="17574"/>
                  </a:lnTo>
                  <a:lnTo>
                    <a:pt x="6070" y="25948"/>
                  </a:lnTo>
                  <a:lnTo>
                    <a:pt x="0" y="47731"/>
                  </a:lnTo>
                  <a:lnTo>
                    <a:pt x="721" y="57751"/>
                  </a:lnTo>
                  <a:lnTo>
                    <a:pt x="7762" y="75124"/>
                  </a:lnTo>
                  <a:lnTo>
                    <a:pt x="21809" y="87525"/>
                  </a:lnTo>
                  <a:lnTo>
                    <a:pt x="65012" y="105017"/>
                  </a:lnTo>
                  <a:lnTo>
                    <a:pt x="117437" y="112502"/>
                  </a:lnTo>
                  <a:lnTo>
                    <a:pt x="173596" y="127336"/>
                  </a:lnTo>
                  <a:lnTo>
                    <a:pt x="199967" y="143164"/>
                  </a:lnTo>
                  <a:lnTo>
                    <a:pt x="212129" y="159099"/>
                  </a:lnTo>
                  <a:lnTo>
                    <a:pt x="220264" y="179049"/>
                  </a:lnTo>
                  <a:lnTo>
                    <a:pt x="223879" y="203513"/>
                  </a:lnTo>
                  <a:lnTo>
                    <a:pt x="221334" y="213079"/>
                  </a:lnTo>
                  <a:lnTo>
                    <a:pt x="216127" y="220626"/>
                  </a:lnTo>
                  <a:lnTo>
                    <a:pt x="209147" y="226827"/>
                  </a:lnTo>
                  <a:lnTo>
                    <a:pt x="188913" y="233717"/>
                  </a:lnTo>
                  <a:lnTo>
                    <a:pt x="165492" y="235609"/>
                  </a:lnTo>
                  <a:lnTo>
                    <a:pt x="111207" y="224252"/>
                  </a:lnTo>
                  <a:lnTo>
                    <a:pt x="64587" y="207520"/>
                  </a:lnTo>
                  <a:lnTo>
                    <a:pt x="47787" y="19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92941" y="1362566"/>
              <a:ext cx="167989" cy="159332"/>
            </a:xfrm>
            <a:custGeom>
              <a:avLst/>
              <a:gdLst/>
              <a:ahLst/>
              <a:cxnLst/>
              <a:rect l="0" t="0" r="0" b="0"/>
              <a:pathLst>
                <a:path w="167989" h="159332">
                  <a:moveTo>
                    <a:pt x="60364" y="27195"/>
                  </a:moveTo>
                  <a:lnTo>
                    <a:pt x="65953" y="10428"/>
                  </a:lnTo>
                  <a:lnTo>
                    <a:pt x="62921" y="5488"/>
                  </a:lnTo>
                  <a:lnTo>
                    <a:pt x="47073" y="0"/>
                  </a:lnTo>
                  <a:lnTo>
                    <a:pt x="38635" y="876"/>
                  </a:lnTo>
                  <a:lnTo>
                    <a:pt x="23021" y="8089"/>
                  </a:lnTo>
                  <a:lnTo>
                    <a:pt x="11402" y="25333"/>
                  </a:lnTo>
                  <a:lnTo>
                    <a:pt x="3508" y="48594"/>
                  </a:lnTo>
                  <a:lnTo>
                    <a:pt x="0" y="74530"/>
                  </a:lnTo>
                  <a:lnTo>
                    <a:pt x="9203" y="115440"/>
                  </a:lnTo>
                  <a:lnTo>
                    <a:pt x="23588" y="136995"/>
                  </a:lnTo>
                  <a:lnTo>
                    <a:pt x="32337" y="146019"/>
                  </a:lnTo>
                  <a:lnTo>
                    <a:pt x="57657" y="156045"/>
                  </a:lnTo>
                  <a:lnTo>
                    <a:pt x="86067" y="159331"/>
                  </a:lnTo>
                  <a:lnTo>
                    <a:pt x="110392" y="156892"/>
                  </a:lnTo>
                  <a:lnTo>
                    <a:pt x="143818" y="143353"/>
                  </a:lnTo>
                  <a:lnTo>
                    <a:pt x="159066" y="127954"/>
                  </a:lnTo>
                  <a:lnTo>
                    <a:pt x="164770" y="118934"/>
                  </a:lnTo>
                  <a:lnTo>
                    <a:pt x="167988" y="99554"/>
                  </a:lnTo>
                  <a:lnTo>
                    <a:pt x="167208" y="89472"/>
                  </a:lnTo>
                  <a:lnTo>
                    <a:pt x="160103" y="72031"/>
                  </a:lnTo>
                  <a:lnTo>
                    <a:pt x="123535" y="1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21761" y="1221305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4749" y="159757"/>
                  </a:lnTo>
                  <a:lnTo>
                    <a:pt x="37471" y="217257"/>
                  </a:lnTo>
                  <a:lnTo>
                    <a:pt x="44317" y="267437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21803" y="145293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4145"/>
                  </a:lnTo>
                  <a:lnTo>
                    <a:pt x="1170" y="7787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42860" y="13687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8001" y="1205191"/>
              <a:ext cx="179658" cy="361996"/>
            </a:xfrm>
            <a:custGeom>
              <a:avLst/>
              <a:gdLst/>
              <a:ahLst/>
              <a:cxnLst/>
              <a:rect l="0" t="0" r="0" b="0"/>
              <a:pathLst>
                <a:path w="179658" h="361996">
                  <a:moveTo>
                    <a:pt x="95429" y="279327"/>
                  </a:moveTo>
                  <a:lnTo>
                    <a:pt x="85853" y="255280"/>
                  </a:lnTo>
                  <a:lnTo>
                    <a:pt x="75185" y="240953"/>
                  </a:lnTo>
                  <a:lnTo>
                    <a:pt x="50436" y="225323"/>
                  </a:lnTo>
                  <a:lnTo>
                    <a:pt x="42037" y="224607"/>
                  </a:lnTo>
                  <a:lnTo>
                    <a:pt x="26466" y="230050"/>
                  </a:lnTo>
                  <a:lnTo>
                    <a:pt x="4545" y="251858"/>
                  </a:lnTo>
                  <a:lnTo>
                    <a:pt x="915" y="261014"/>
                  </a:lnTo>
                  <a:lnTo>
                    <a:pt x="0" y="280546"/>
                  </a:lnTo>
                  <a:lnTo>
                    <a:pt x="6062" y="311274"/>
                  </a:lnTo>
                  <a:lnTo>
                    <a:pt x="20857" y="337016"/>
                  </a:lnTo>
                  <a:lnTo>
                    <a:pt x="45647" y="359461"/>
                  </a:lnTo>
                  <a:lnTo>
                    <a:pt x="55222" y="361995"/>
                  </a:lnTo>
                  <a:lnTo>
                    <a:pt x="75219" y="358572"/>
                  </a:lnTo>
                  <a:lnTo>
                    <a:pt x="83126" y="353214"/>
                  </a:lnTo>
                  <a:lnTo>
                    <a:pt x="95030" y="337902"/>
                  </a:lnTo>
                  <a:lnTo>
                    <a:pt x="112204" y="297136"/>
                  </a:lnTo>
                  <a:lnTo>
                    <a:pt x="126861" y="235185"/>
                  </a:lnTo>
                  <a:lnTo>
                    <a:pt x="137498" y="183969"/>
                  </a:lnTo>
                  <a:lnTo>
                    <a:pt x="144938" y="131750"/>
                  </a:lnTo>
                  <a:lnTo>
                    <a:pt x="144023" y="85472"/>
                  </a:lnTo>
                  <a:lnTo>
                    <a:pt x="138823" y="32804"/>
                  </a:lnTo>
                  <a:lnTo>
                    <a:pt x="131872" y="11444"/>
                  </a:lnTo>
                  <a:lnTo>
                    <a:pt x="126744" y="2472"/>
                  </a:lnTo>
                  <a:lnTo>
                    <a:pt x="120985" y="0"/>
                  </a:lnTo>
                  <a:lnTo>
                    <a:pt x="114806" y="1862"/>
                  </a:lnTo>
                  <a:lnTo>
                    <a:pt x="108347" y="6613"/>
                  </a:lnTo>
                  <a:lnTo>
                    <a:pt x="101170" y="24370"/>
                  </a:lnTo>
                  <a:lnTo>
                    <a:pt x="90119" y="86222"/>
                  </a:lnTo>
                  <a:lnTo>
                    <a:pt x="94499" y="147572"/>
                  </a:lnTo>
                  <a:lnTo>
                    <a:pt x="104820" y="196369"/>
                  </a:lnTo>
                  <a:lnTo>
                    <a:pt x="128176" y="253668"/>
                  </a:lnTo>
                  <a:lnTo>
                    <a:pt x="166111" y="314798"/>
                  </a:lnTo>
                  <a:lnTo>
                    <a:pt x="179657" y="33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19183" y="1210777"/>
              <a:ext cx="134414" cy="368498"/>
            </a:xfrm>
            <a:custGeom>
              <a:avLst/>
              <a:gdLst/>
              <a:ahLst/>
              <a:cxnLst/>
              <a:rect l="0" t="0" r="0" b="0"/>
              <a:pathLst>
                <a:path w="134414" h="368498">
                  <a:moveTo>
                    <a:pt x="18599" y="368497"/>
                  </a:moveTo>
                  <a:lnTo>
                    <a:pt x="27664" y="309880"/>
                  </a:lnTo>
                  <a:lnTo>
                    <a:pt x="21603" y="248471"/>
                  </a:lnTo>
                  <a:lnTo>
                    <a:pt x="16073" y="193187"/>
                  </a:lnTo>
                  <a:lnTo>
                    <a:pt x="4062" y="142535"/>
                  </a:lnTo>
                  <a:lnTo>
                    <a:pt x="0" y="87470"/>
                  </a:lnTo>
                  <a:lnTo>
                    <a:pt x="3704" y="59542"/>
                  </a:lnTo>
                  <a:lnTo>
                    <a:pt x="8668" y="49053"/>
                  </a:lnTo>
                  <a:lnTo>
                    <a:pt x="23544" y="34280"/>
                  </a:lnTo>
                  <a:lnTo>
                    <a:pt x="82204" y="7563"/>
                  </a:lnTo>
                  <a:lnTo>
                    <a:pt x="1344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53554" y="142134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647" y="16788"/>
                  </a:lnTo>
                  <a:lnTo>
                    <a:pt x="4159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00172" y="1463461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6066" y="0"/>
                  </a:moveTo>
                  <a:lnTo>
                    <a:pt x="0" y="32452"/>
                  </a:lnTo>
                  <a:lnTo>
                    <a:pt x="606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74653" y="134764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90466" y="1450248"/>
              <a:ext cx="140054" cy="286955"/>
            </a:xfrm>
            <a:custGeom>
              <a:avLst/>
              <a:gdLst/>
              <a:ahLst/>
              <a:cxnLst/>
              <a:rect l="0" t="0" r="0" b="0"/>
              <a:pathLst>
                <a:path w="140054" h="286955">
                  <a:moveTo>
                    <a:pt x="115813" y="65855"/>
                  </a:moveTo>
                  <a:lnTo>
                    <a:pt x="95570" y="21893"/>
                  </a:lnTo>
                  <a:lnTo>
                    <a:pt x="79910" y="8102"/>
                  </a:lnTo>
                  <a:lnTo>
                    <a:pt x="70821" y="2786"/>
                  </a:lnTo>
                  <a:lnTo>
                    <a:pt x="51363" y="0"/>
                  </a:lnTo>
                  <a:lnTo>
                    <a:pt x="41261" y="895"/>
                  </a:lnTo>
                  <a:lnTo>
                    <a:pt x="23797" y="8128"/>
                  </a:lnTo>
                  <a:lnTo>
                    <a:pt x="15865" y="13332"/>
                  </a:lnTo>
                  <a:lnTo>
                    <a:pt x="11747" y="21481"/>
                  </a:lnTo>
                  <a:lnTo>
                    <a:pt x="10290" y="43014"/>
                  </a:lnTo>
                  <a:lnTo>
                    <a:pt x="21636" y="75855"/>
                  </a:lnTo>
                  <a:lnTo>
                    <a:pt x="29632" y="81880"/>
                  </a:lnTo>
                  <a:lnTo>
                    <a:pt x="50994" y="85456"/>
                  </a:lnTo>
                  <a:lnTo>
                    <a:pt x="69847" y="80026"/>
                  </a:lnTo>
                  <a:lnTo>
                    <a:pt x="78151" y="75302"/>
                  </a:lnTo>
                  <a:lnTo>
                    <a:pt x="84856" y="75663"/>
                  </a:lnTo>
                  <a:lnTo>
                    <a:pt x="90496" y="79412"/>
                  </a:lnTo>
                  <a:lnTo>
                    <a:pt x="95425" y="85422"/>
                  </a:lnTo>
                  <a:lnTo>
                    <a:pt x="100903" y="104577"/>
                  </a:lnTo>
                  <a:lnTo>
                    <a:pt x="110225" y="141669"/>
                  </a:lnTo>
                  <a:lnTo>
                    <a:pt x="132625" y="201618"/>
                  </a:lnTo>
                  <a:lnTo>
                    <a:pt x="140053" y="223290"/>
                  </a:lnTo>
                  <a:lnTo>
                    <a:pt x="137895" y="244621"/>
                  </a:lnTo>
                  <a:lnTo>
                    <a:pt x="134044" y="255222"/>
                  </a:lnTo>
                  <a:lnTo>
                    <a:pt x="125628" y="262290"/>
                  </a:lnTo>
                  <a:lnTo>
                    <a:pt x="73212" y="276752"/>
                  </a:lnTo>
                  <a:lnTo>
                    <a:pt x="34561" y="283931"/>
                  </a:lnTo>
                  <a:lnTo>
                    <a:pt x="0" y="28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50589" y="1442404"/>
              <a:ext cx="116744" cy="137554"/>
            </a:xfrm>
            <a:custGeom>
              <a:avLst/>
              <a:gdLst/>
              <a:ahLst/>
              <a:cxnLst/>
              <a:rect l="0" t="0" r="0" b="0"/>
              <a:pathLst>
                <a:path w="116744" h="137554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669" y="94146"/>
                  </a:lnTo>
                  <a:lnTo>
                    <a:pt x="18176" y="115542"/>
                  </a:lnTo>
                  <a:lnTo>
                    <a:pt x="33765" y="130511"/>
                  </a:lnTo>
                  <a:lnTo>
                    <a:pt x="42835" y="136140"/>
                  </a:lnTo>
                  <a:lnTo>
                    <a:pt x="52391" y="137553"/>
                  </a:lnTo>
                  <a:lnTo>
                    <a:pt x="72368" y="132884"/>
                  </a:lnTo>
                  <a:lnTo>
                    <a:pt x="89825" y="119891"/>
                  </a:lnTo>
                  <a:lnTo>
                    <a:pt x="104213" y="102418"/>
                  </a:lnTo>
                  <a:lnTo>
                    <a:pt x="114508" y="82953"/>
                  </a:lnTo>
                  <a:lnTo>
                    <a:pt x="116743" y="6260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34453" y="1421347"/>
              <a:ext cx="108739" cy="140637"/>
            </a:xfrm>
            <a:custGeom>
              <a:avLst/>
              <a:gdLst/>
              <a:ahLst/>
              <a:cxnLst/>
              <a:rect l="0" t="0" r="0" b="0"/>
              <a:pathLst>
                <a:path w="108739" h="140637">
                  <a:moveTo>
                    <a:pt x="13982" y="84228"/>
                  </a:moveTo>
                  <a:lnTo>
                    <a:pt x="28636" y="137255"/>
                  </a:lnTo>
                  <a:lnTo>
                    <a:pt x="28431" y="140636"/>
                  </a:lnTo>
                  <a:lnTo>
                    <a:pt x="25954" y="139381"/>
                  </a:lnTo>
                  <a:lnTo>
                    <a:pt x="18133" y="128627"/>
                  </a:lnTo>
                  <a:lnTo>
                    <a:pt x="28" y="83142"/>
                  </a:lnTo>
                  <a:lnTo>
                    <a:pt x="0" y="72976"/>
                  </a:lnTo>
                  <a:lnTo>
                    <a:pt x="6208" y="52320"/>
                  </a:lnTo>
                  <a:lnTo>
                    <a:pt x="19885" y="37681"/>
                  </a:lnTo>
                  <a:lnTo>
                    <a:pt x="67402" y="8775"/>
                  </a:lnTo>
                  <a:lnTo>
                    <a:pt x="1087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06362" y="1397108"/>
              <a:ext cx="263214" cy="201482"/>
            </a:xfrm>
            <a:custGeom>
              <a:avLst/>
              <a:gdLst/>
              <a:ahLst/>
              <a:cxnLst/>
              <a:rect l="0" t="0" r="0" b="0"/>
              <a:pathLst>
                <a:path w="263214" h="201482">
                  <a:moveTo>
                    <a:pt x="0" y="97938"/>
                  </a:moveTo>
                  <a:lnTo>
                    <a:pt x="58617" y="107003"/>
                  </a:lnTo>
                  <a:lnTo>
                    <a:pt x="98997" y="102444"/>
                  </a:lnTo>
                  <a:lnTo>
                    <a:pt x="135007" y="88095"/>
                  </a:lnTo>
                  <a:lnTo>
                    <a:pt x="162315" y="69025"/>
                  </a:lnTo>
                  <a:lnTo>
                    <a:pt x="166702" y="61115"/>
                  </a:lnTo>
                  <a:lnTo>
                    <a:pt x="168456" y="42968"/>
                  </a:lnTo>
                  <a:lnTo>
                    <a:pt x="164947" y="34385"/>
                  </a:lnTo>
                  <a:lnTo>
                    <a:pt x="151689" y="18610"/>
                  </a:lnTo>
                  <a:lnTo>
                    <a:pt x="124494" y="2164"/>
                  </a:lnTo>
                  <a:lnTo>
                    <a:pt x="101344" y="0"/>
                  </a:lnTo>
                  <a:lnTo>
                    <a:pt x="76628" y="4107"/>
                  </a:lnTo>
                  <a:lnTo>
                    <a:pt x="53944" y="13732"/>
                  </a:lnTo>
                  <a:lnTo>
                    <a:pt x="38403" y="32047"/>
                  </a:lnTo>
                  <a:lnTo>
                    <a:pt x="28767" y="55785"/>
                  </a:lnTo>
                  <a:lnTo>
                    <a:pt x="24511" y="94287"/>
                  </a:lnTo>
                  <a:lnTo>
                    <a:pt x="31309" y="128442"/>
                  </a:lnTo>
                  <a:lnTo>
                    <a:pt x="41601" y="150100"/>
                  </a:lnTo>
                  <a:lnTo>
                    <a:pt x="57095" y="165185"/>
                  </a:lnTo>
                  <a:lnTo>
                    <a:pt x="107042" y="194401"/>
                  </a:lnTo>
                  <a:lnTo>
                    <a:pt x="162087" y="201481"/>
                  </a:lnTo>
                  <a:lnTo>
                    <a:pt x="223350" y="197290"/>
                  </a:lnTo>
                  <a:lnTo>
                    <a:pt x="263213" y="192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560192" y="3314319"/>
            <a:ext cx="1807981" cy="889766"/>
            <a:chOff x="2560192" y="3314319"/>
            <a:chExt cx="1807981" cy="889766"/>
          </a:xfrm>
        </p:grpSpPr>
        <p:sp>
          <p:nvSpPr>
            <p:cNvPr id="64" name="Freeform 63"/>
            <p:cNvSpPr/>
            <p:nvPr/>
          </p:nvSpPr>
          <p:spPr>
            <a:xfrm>
              <a:off x="2560200" y="3635388"/>
              <a:ext cx="1531772" cy="568682"/>
            </a:xfrm>
            <a:custGeom>
              <a:avLst/>
              <a:gdLst/>
              <a:ahLst/>
              <a:cxnLst/>
              <a:rect l="0" t="0" r="0" b="0"/>
              <a:pathLst>
                <a:path w="1531772" h="568682">
                  <a:moveTo>
                    <a:pt x="0" y="0"/>
                  </a:moveTo>
                  <a:lnTo>
                    <a:pt x="1531771" y="0"/>
                  </a:lnTo>
                  <a:lnTo>
                    <a:pt x="1531771" y="568681"/>
                  </a:lnTo>
                  <a:lnTo>
                    <a:pt x="0" y="568681"/>
                  </a:lnTo>
                  <a:close/>
                </a:path>
              </a:pathLst>
            </a:custGeom>
            <a:solidFill>
              <a:srgbClr val="40E0D0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5" name="Straight Connector 64"/>
            <p:cNvCxnSpPr/>
            <p:nvPr/>
          </p:nvCxnSpPr>
          <p:spPr>
            <a:xfrm flipV="1">
              <a:off x="2560192" y="3314319"/>
              <a:ext cx="265984" cy="31189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flipV="1">
              <a:off x="4092013" y="3314652"/>
              <a:ext cx="242965" cy="32074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>
              <a:off x="2835357" y="3314319"/>
              <a:ext cx="150427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flipV="1">
              <a:off x="4128634" y="3889980"/>
              <a:ext cx="239539" cy="31410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flipV="1">
              <a:off x="4367184" y="3332682"/>
              <a:ext cx="0" cy="56835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flipH="1">
              <a:off x="2797075" y="3883009"/>
              <a:ext cx="1570104" cy="0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2816987" y="3341868"/>
              <a:ext cx="0" cy="559176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flipV="1">
              <a:off x="2569374" y="3889980"/>
              <a:ext cx="238763" cy="286557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75"/>
            <p:cNvGrpSpPr/>
            <p:nvPr/>
          </p:nvGrpSpPr>
          <p:grpSpPr>
            <a:xfrm>
              <a:off x="2835357" y="3782104"/>
              <a:ext cx="1132213" cy="271417"/>
              <a:chOff x="2835357" y="3782104"/>
              <a:chExt cx="1132213" cy="271417"/>
            </a:xfrm>
          </p:grpSpPr>
          <p:sp>
            <p:nvSpPr>
              <p:cNvPr id="73" name="Freeform 72"/>
              <p:cNvSpPr/>
              <p:nvPr/>
            </p:nvSpPr>
            <p:spPr>
              <a:xfrm>
                <a:off x="2835357" y="3782104"/>
                <a:ext cx="853040" cy="73466"/>
              </a:xfrm>
              <a:custGeom>
                <a:avLst/>
                <a:gdLst/>
                <a:ahLst/>
                <a:cxnLst/>
                <a:rect l="0" t="0" r="0" b="0"/>
                <a:pathLst>
                  <a:path w="853040" h="73466">
                    <a:moveTo>
                      <a:pt x="853039" y="73465"/>
                    </a:moveTo>
                    <a:lnTo>
                      <a:pt x="0" y="0"/>
                    </a:lnTo>
                  </a:path>
                </a:pathLst>
              </a:custGeom>
              <a:ln w="232343" cap="flat" cmpd="sng" algn="ctr">
                <a:solidFill>
                  <a:srgbClr val="00FF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3055532" y="3809654"/>
                <a:ext cx="761316" cy="64172"/>
              </a:xfrm>
              <a:custGeom>
                <a:avLst/>
                <a:gdLst/>
                <a:ahLst/>
                <a:cxnLst/>
                <a:rect l="0" t="0" r="0" b="0"/>
                <a:pathLst>
                  <a:path w="761316" h="64172">
                    <a:moveTo>
                      <a:pt x="0" y="0"/>
                    </a:moveTo>
                    <a:lnTo>
                      <a:pt x="761315" y="64171"/>
                    </a:lnTo>
                  </a:path>
                </a:pathLst>
              </a:custGeom>
              <a:ln w="232339" cap="flat" cmpd="sng" algn="ctr">
                <a:solidFill>
                  <a:srgbClr val="00FF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3165571" y="3828009"/>
                <a:ext cx="801999" cy="225512"/>
              </a:xfrm>
              <a:custGeom>
                <a:avLst/>
                <a:gdLst/>
                <a:ahLst/>
                <a:cxnLst/>
                <a:rect l="0" t="0" r="0" b="0"/>
                <a:pathLst>
                  <a:path w="801999" h="225512">
                    <a:moveTo>
                      <a:pt x="752126" y="0"/>
                    </a:moveTo>
                    <a:lnTo>
                      <a:pt x="754843" y="37192"/>
                    </a:lnTo>
                    <a:lnTo>
                      <a:pt x="774074" y="88920"/>
                    </a:lnTo>
                    <a:lnTo>
                      <a:pt x="791542" y="137214"/>
                    </a:lnTo>
                    <a:lnTo>
                      <a:pt x="801998" y="174199"/>
                    </a:lnTo>
                    <a:lnTo>
                      <a:pt x="800449" y="192584"/>
                    </a:lnTo>
                    <a:lnTo>
                      <a:pt x="790928" y="208229"/>
                    </a:lnTo>
                    <a:lnTo>
                      <a:pt x="784109" y="215254"/>
                    </a:lnTo>
                    <a:lnTo>
                      <a:pt x="765661" y="223060"/>
                    </a:lnTo>
                    <a:lnTo>
                      <a:pt x="743874" y="225511"/>
                    </a:lnTo>
                    <a:lnTo>
                      <a:pt x="696670" y="218780"/>
                    </a:lnTo>
                    <a:lnTo>
                      <a:pt x="648090" y="207636"/>
                    </a:lnTo>
                    <a:lnTo>
                      <a:pt x="594274" y="195299"/>
                    </a:lnTo>
                    <a:lnTo>
                      <a:pt x="546899" y="188277"/>
                    </a:lnTo>
                    <a:lnTo>
                      <a:pt x="498285" y="178096"/>
                    </a:lnTo>
                    <a:lnTo>
                      <a:pt x="452144" y="172310"/>
                    </a:lnTo>
                    <a:lnTo>
                      <a:pt x="408417" y="161654"/>
                    </a:lnTo>
                    <a:lnTo>
                      <a:pt x="354220" y="157059"/>
                    </a:lnTo>
                    <a:lnTo>
                      <a:pt x="303202" y="156151"/>
                    </a:lnTo>
                    <a:lnTo>
                      <a:pt x="248999" y="155971"/>
                    </a:lnTo>
                    <a:lnTo>
                      <a:pt x="196545" y="155936"/>
                    </a:lnTo>
                    <a:lnTo>
                      <a:pt x="144211" y="155929"/>
                    </a:lnTo>
                    <a:lnTo>
                      <a:pt x="100141" y="155928"/>
                    </a:lnTo>
                    <a:lnTo>
                      <a:pt x="57528" y="155928"/>
                    </a:lnTo>
                    <a:lnTo>
                      <a:pt x="24519" y="155927"/>
                    </a:lnTo>
                    <a:lnTo>
                      <a:pt x="0" y="155927"/>
                    </a:lnTo>
                  </a:path>
                </a:pathLst>
              </a:custGeom>
              <a:ln w="232342" cap="flat" cmpd="sng" algn="ctr">
                <a:solidFill>
                  <a:srgbClr val="00FF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7" name="Freeform 76"/>
            <p:cNvSpPr/>
            <p:nvPr/>
          </p:nvSpPr>
          <p:spPr>
            <a:xfrm>
              <a:off x="2688642" y="3747592"/>
              <a:ext cx="1269928" cy="346402"/>
            </a:xfrm>
            <a:custGeom>
              <a:avLst/>
              <a:gdLst/>
              <a:ahLst/>
              <a:cxnLst/>
              <a:rect l="0" t="0" r="0" b="0"/>
              <a:pathLst>
                <a:path w="1269928" h="346402">
                  <a:moveTo>
                    <a:pt x="1210709" y="318895"/>
                  </a:moveTo>
                  <a:lnTo>
                    <a:pt x="1160821" y="318895"/>
                  </a:lnTo>
                  <a:lnTo>
                    <a:pt x="1117793" y="321613"/>
                  </a:lnTo>
                  <a:lnTo>
                    <a:pt x="1072771" y="326155"/>
                  </a:lnTo>
                  <a:lnTo>
                    <a:pt x="1021645" y="332558"/>
                  </a:lnTo>
                  <a:lnTo>
                    <a:pt x="973763" y="336314"/>
                  </a:lnTo>
                  <a:lnTo>
                    <a:pt x="921727" y="339774"/>
                  </a:lnTo>
                  <a:lnTo>
                    <a:pt x="876533" y="345101"/>
                  </a:lnTo>
                  <a:lnTo>
                    <a:pt x="827331" y="346153"/>
                  </a:lnTo>
                  <a:lnTo>
                    <a:pt x="772317" y="346361"/>
                  </a:lnTo>
                  <a:lnTo>
                    <a:pt x="721892" y="346401"/>
                  </a:lnTo>
                  <a:lnTo>
                    <a:pt x="673695" y="345391"/>
                  </a:lnTo>
                  <a:lnTo>
                    <a:pt x="619361" y="338514"/>
                  </a:lnTo>
                  <a:lnTo>
                    <a:pt x="572477" y="336472"/>
                  </a:lnTo>
                  <a:lnTo>
                    <a:pt x="518424" y="329375"/>
                  </a:lnTo>
                  <a:lnTo>
                    <a:pt x="471574" y="327306"/>
                  </a:lnTo>
                  <a:lnTo>
                    <a:pt x="441370" y="322859"/>
                  </a:lnTo>
                  <a:lnTo>
                    <a:pt x="403773" y="324019"/>
                  </a:lnTo>
                  <a:lnTo>
                    <a:pt x="350395" y="319570"/>
                  </a:lnTo>
                  <a:lnTo>
                    <a:pt x="295139" y="314115"/>
                  </a:lnTo>
                  <a:lnTo>
                    <a:pt x="249798" y="309571"/>
                  </a:lnTo>
                  <a:lnTo>
                    <a:pt x="201586" y="302634"/>
                  </a:lnTo>
                  <a:lnTo>
                    <a:pt x="152807" y="300962"/>
                  </a:lnTo>
                  <a:lnTo>
                    <a:pt x="104935" y="301651"/>
                  </a:lnTo>
                  <a:lnTo>
                    <a:pt x="50670" y="308458"/>
                  </a:lnTo>
                  <a:lnTo>
                    <a:pt x="32355" y="303725"/>
                  </a:lnTo>
                  <a:lnTo>
                    <a:pt x="24618" y="299610"/>
                  </a:lnTo>
                  <a:lnTo>
                    <a:pt x="13303" y="286884"/>
                  </a:lnTo>
                  <a:lnTo>
                    <a:pt x="8859" y="279210"/>
                  </a:lnTo>
                  <a:lnTo>
                    <a:pt x="6638" y="259813"/>
                  </a:lnTo>
                  <a:lnTo>
                    <a:pt x="5683" y="228691"/>
                  </a:lnTo>
                  <a:lnTo>
                    <a:pt x="722" y="174189"/>
                  </a:lnTo>
                  <a:lnTo>
                    <a:pt x="119" y="126080"/>
                  </a:lnTo>
                  <a:lnTo>
                    <a:pt x="0" y="77322"/>
                  </a:lnTo>
                  <a:lnTo>
                    <a:pt x="995" y="29454"/>
                  </a:lnTo>
                  <a:lnTo>
                    <a:pt x="4842" y="8849"/>
                  </a:lnTo>
                  <a:lnTo>
                    <a:pt x="9333" y="3151"/>
                  </a:lnTo>
                  <a:lnTo>
                    <a:pt x="15384" y="371"/>
                  </a:lnTo>
                  <a:lnTo>
                    <a:pt x="30261" y="0"/>
                  </a:lnTo>
                  <a:lnTo>
                    <a:pt x="83783" y="12592"/>
                  </a:lnTo>
                  <a:lnTo>
                    <a:pt x="116413" y="17178"/>
                  </a:lnTo>
                  <a:lnTo>
                    <a:pt x="158064" y="30521"/>
                  </a:lnTo>
                  <a:lnTo>
                    <a:pt x="212048" y="41349"/>
                  </a:lnTo>
                  <a:lnTo>
                    <a:pt x="264676" y="53035"/>
                  </a:lnTo>
                  <a:lnTo>
                    <a:pt x="314630" y="60289"/>
                  </a:lnTo>
                  <a:lnTo>
                    <a:pt x="369037" y="62740"/>
                  </a:lnTo>
                  <a:lnTo>
                    <a:pt x="414058" y="69264"/>
                  </a:lnTo>
                  <a:lnTo>
                    <a:pt x="467743" y="77289"/>
                  </a:lnTo>
                  <a:lnTo>
                    <a:pt x="516936" y="79800"/>
                  </a:lnTo>
                  <a:lnTo>
                    <a:pt x="565683" y="85165"/>
                  </a:lnTo>
                  <a:lnTo>
                    <a:pt x="617360" y="89736"/>
                  </a:lnTo>
                  <a:lnTo>
                    <a:pt x="661842" y="96678"/>
                  </a:lnTo>
                  <a:lnTo>
                    <a:pt x="714451" y="98351"/>
                  </a:lnTo>
                  <a:lnTo>
                    <a:pt x="758834" y="98641"/>
                  </a:lnTo>
                  <a:lnTo>
                    <a:pt x="812159" y="98739"/>
                  </a:lnTo>
                  <a:lnTo>
                    <a:pt x="861949" y="98758"/>
                  </a:lnTo>
                  <a:lnTo>
                    <a:pt x="911039" y="98762"/>
                  </a:lnTo>
                  <a:lnTo>
                    <a:pt x="964964" y="88785"/>
                  </a:lnTo>
                  <a:lnTo>
                    <a:pt x="1012353" y="77202"/>
                  </a:lnTo>
                  <a:lnTo>
                    <a:pt x="1059950" y="65100"/>
                  </a:lnTo>
                  <a:lnTo>
                    <a:pt x="1114156" y="54709"/>
                  </a:lnTo>
                  <a:lnTo>
                    <a:pt x="1164211" y="43163"/>
                  </a:lnTo>
                  <a:lnTo>
                    <a:pt x="1211644" y="29387"/>
                  </a:lnTo>
                  <a:lnTo>
                    <a:pt x="1264456" y="21043"/>
                  </a:lnTo>
                  <a:lnTo>
                    <a:pt x="1268961" y="21472"/>
                  </a:lnTo>
                  <a:lnTo>
                    <a:pt x="1269927" y="23795"/>
                  </a:lnTo>
                  <a:lnTo>
                    <a:pt x="1268532" y="27383"/>
                  </a:lnTo>
                  <a:lnTo>
                    <a:pt x="1258829" y="34086"/>
                  </a:lnTo>
                  <a:lnTo>
                    <a:pt x="1243306" y="39444"/>
                  </a:lnTo>
                  <a:lnTo>
                    <a:pt x="1194689" y="42883"/>
                  </a:lnTo>
                  <a:lnTo>
                    <a:pt x="1147192" y="46196"/>
                  </a:lnTo>
                  <a:lnTo>
                    <a:pt x="1098128" y="53632"/>
                  </a:lnTo>
                  <a:lnTo>
                    <a:pt x="1044863" y="59573"/>
                  </a:lnTo>
                  <a:lnTo>
                    <a:pt x="995789" y="64050"/>
                  </a:lnTo>
                  <a:lnTo>
                    <a:pt x="949995" y="69114"/>
                  </a:lnTo>
                  <a:lnTo>
                    <a:pt x="903134" y="70615"/>
                  </a:lnTo>
                  <a:lnTo>
                    <a:pt x="855648" y="75991"/>
                  </a:lnTo>
                  <a:lnTo>
                    <a:pt x="809504" y="80563"/>
                  </a:lnTo>
                  <a:lnTo>
                    <a:pt x="761133" y="87506"/>
                  </a:lnTo>
                  <a:lnTo>
                    <a:pt x="716386" y="91691"/>
                  </a:lnTo>
                  <a:lnTo>
                    <a:pt x="666098" y="96667"/>
                  </a:lnTo>
                  <a:lnTo>
                    <a:pt x="617455" y="103218"/>
                  </a:lnTo>
                  <a:lnTo>
                    <a:pt x="572100" y="108022"/>
                  </a:lnTo>
                  <a:lnTo>
                    <a:pt x="518374" y="115709"/>
                  </a:lnTo>
                  <a:lnTo>
                    <a:pt x="468507" y="124154"/>
                  </a:lnTo>
                  <a:lnTo>
                    <a:pt x="419399" y="131651"/>
                  </a:lnTo>
                  <a:lnTo>
                    <a:pt x="369179" y="135345"/>
                  </a:lnTo>
                  <a:lnTo>
                    <a:pt x="317834" y="142489"/>
                  </a:lnTo>
                  <a:lnTo>
                    <a:pt x="271482" y="146709"/>
                  </a:lnTo>
                  <a:lnTo>
                    <a:pt x="224457" y="151696"/>
                  </a:lnTo>
                  <a:lnTo>
                    <a:pt x="172045" y="158250"/>
                  </a:lnTo>
                  <a:lnTo>
                    <a:pt x="120128" y="172324"/>
                  </a:lnTo>
                  <a:lnTo>
                    <a:pt x="110650" y="175320"/>
                  </a:lnTo>
                  <a:lnTo>
                    <a:pt x="106369" y="179356"/>
                  </a:lnTo>
                  <a:lnTo>
                    <a:pt x="105553" y="184085"/>
                  </a:lnTo>
                  <a:lnTo>
                    <a:pt x="107048" y="189275"/>
                  </a:lnTo>
                  <a:lnTo>
                    <a:pt x="112121" y="193755"/>
                  </a:lnTo>
                  <a:lnTo>
                    <a:pt x="139757" y="204929"/>
                  </a:lnTo>
                  <a:lnTo>
                    <a:pt x="194231" y="215117"/>
                  </a:lnTo>
                  <a:lnTo>
                    <a:pt x="241654" y="219864"/>
                  </a:lnTo>
                  <a:lnTo>
                    <a:pt x="288997" y="225008"/>
                  </a:lnTo>
                  <a:lnTo>
                    <a:pt x="334278" y="229249"/>
                  </a:lnTo>
                  <a:lnTo>
                    <a:pt x="386422" y="234243"/>
                  </a:lnTo>
                  <a:lnTo>
                    <a:pt x="435164" y="235723"/>
                  </a:lnTo>
                  <a:lnTo>
                    <a:pt x="483286" y="241092"/>
                  </a:lnTo>
                  <a:lnTo>
                    <a:pt x="530697" y="244935"/>
                  </a:lnTo>
                  <a:lnTo>
                    <a:pt x="541133" y="245518"/>
                  </a:lnTo>
                </a:path>
              </a:pathLst>
            </a:custGeom>
            <a:ln w="232343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36261" y="3451955"/>
              <a:ext cx="1045668" cy="9186"/>
            </a:xfrm>
            <a:custGeom>
              <a:avLst/>
              <a:gdLst/>
              <a:ahLst/>
              <a:cxnLst/>
              <a:rect l="0" t="0" r="0" b="0"/>
              <a:pathLst>
                <a:path w="1045668" h="9186">
                  <a:moveTo>
                    <a:pt x="1045667" y="0"/>
                  </a:moveTo>
                  <a:lnTo>
                    <a:pt x="0" y="9185"/>
                  </a:lnTo>
                </a:path>
              </a:pathLst>
            </a:custGeom>
            <a:ln w="232346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11165" y="3791287"/>
              <a:ext cx="18363" cy="9185"/>
            </a:xfrm>
            <a:custGeom>
              <a:avLst/>
              <a:gdLst/>
              <a:ahLst/>
              <a:cxnLst/>
              <a:rect l="0" t="0" r="0" b="0"/>
              <a:pathLst>
                <a:path w="18363" h="9185">
                  <a:moveTo>
                    <a:pt x="0" y="9184"/>
                  </a:moveTo>
                  <a:lnTo>
                    <a:pt x="18362" y="0"/>
                  </a:lnTo>
                </a:path>
              </a:pathLst>
            </a:custGeom>
            <a:ln w="232308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34199" y="3516124"/>
              <a:ext cx="357809" cy="27551"/>
            </a:xfrm>
            <a:custGeom>
              <a:avLst/>
              <a:gdLst/>
              <a:ahLst/>
              <a:cxnLst/>
              <a:rect l="0" t="0" r="0" b="0"/>
              <a:pathLst>
                <a:path w="357809" h="27551">
                  <a:moveTo>
                    <a:pt x="0" y="0"/>
                  </a:moveTo>
                  <a:lnTo>
                    <a:pt x="357808" y="27550"/>
                  </a:lnTo>
                </a:path>
              </a:pathLst>
            </a:custGeom>
            <a:ln w="66383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39879" y="3534490"/>
              <a:ext cx="642049" cy="45917"/>
            </a:xfrm>
            <a:custGeom>
              <a:avLst/>
              <a:gdLst/>
              <a:ahLst/>
              <a:cxnLst/>
              <a:rect l="0" t="0" r="0" b="0"/>
              <a:pathLst>
                <a:path w="642049" h="45917">
                  <a:moveTo>
                    <a:pt x="642048" y="45916"/>
                  </a:moveTo>
                  <a:lnTo>
                    <a:pt x="0" y="0"/>
                  </a:lnTo>
                </a:path>
              </a:pathLst>
            </a:custGeom>
            <a:ln w="66383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5" name="Group 84"/>
            <p:cNvGrpSpPr/>
            <p:nvPr/>
          </p:nvGrpSpPr>
          <p:grpSpPr>
            <a:xfrm>
              <a:off x="4156180" y="3424405"/>
              <a:ext cx="174261" cy="687959"/>
              <a:chOff x="4156180" y="3424405"/>
              <a:chExt cx="174261" cy="687959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4220347" y="3424405"/>
                <a:ext cx="100904" cy="293528"/>
              </a:xfrm>
              <a:custGeom>
                <a:avLst/>
                <a:gdLst/>
                <a:ahLst/>
                <a:cxnLst/>
                <a:rect l="0" t="0" r="0" b="0"/>
                <a:pathLst>
                  <a:path w="100904" h="293528">
                    <a:moveTo>
                      <a:pt x="0" y="293527"/>
                    </a:moveTo>
                    <a:lnTo>
                      <a:pt x="100903" y="0"/>
                    </a:lnTo>
                  </a:path>
                </a:pathLst>
              </a:custGeom>
              <a:ln w="66384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156180" y="3424405"/>
                <a:ext cx="174261" cy="687957"/>
              </a:xfrm>
              <a:custGeom>
                <a:avLst/>
                <a:gdLst/>
                <a:ahLst/>
                <a:cxnLst/>
                <a:rect l="0" t="0" r="0" b="0"/>
                <a:pathLst>
                  <a:path w="174261" h="687957">
                    <a:moveTo>
                      <a:pt x="174260" y="0"/>
                    </a:moveTo>
                    <a:lnTo>
                      <a:pt x="0" y="687956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4156180" y="3892192"/>
                <a:ext cx="165079" cy="220172"/>
              </a:xfrm>
              <a:custGeom>
                <a:avLst/>
                <a:gdLst/>
                <a:ahLst/>
                <a:cxnLst/>
                <a:rect l="0" t="0" r="0" b="0"/>
                <a:pathLst>
                  <a:path w="165079" h="220172">
                    <a:moveTo>
                      <a:pt x="0" y="220171"/>
                    </a:moveTo>
                    <a:lnTo>
                      <a:pt x="165078" y="0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4128631" y="3717935"/>
              <a:ext cx="183440" cy="431055"/>
              <a:chOff x="4128631" y="3717935"/>
              <a:chExt cx="183440" cy="431055"/>
            </a:xfrm>
          </p:grpSpPr>
          <p:sp>
            <p:nvSpPr>
              <p:cNvPr id="86" name="Freeform 85"/>
              <p:cNvSpPr/>
              <p:nvPr/>
            </p:nvSpPr>
            <p:spPr>
              <a:xfrm>
                <a:off x="4128631" y="3892193"/>
                <a:ext cx="183440" cy="256797"/>
              </a:xfrm>
              <a:custGeom>
                <a:avLst/>
                <a:gdLst/>
                <a:ahLst/>
                <a:cxnLst/>
                <a:rect l="0" t="0" r="0" b="0"/>
                <a:pathLst>
                  <a:path w="183440" h="256797">
                    <a:moveTo>
                      <a:pt x="183439" y="0"/>
                    </a:moveTo>
                    <a:lnTo>
                      <a:pt x="0" y="256796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4128631" y="3717935"/>
                <a:ext cx="18363" cy="330259"/>
              </a:xfrm>
              <a:custGeom>
                <a:avLst/>
                <a:gdLst/>
                <a:ahLst/>
                <a:cxnLst/>
                <a:rect l="0" t="0" r="0" b="0"/>
                <a:pathLst>
                  <a:path w="18363" h="330259">
                    <a:moveTo>
                      <a:pt x="18362" y="330258"/>
                    </a:moveTo>
                    <a:lnTo>
                      <a:pt x="0" y="0"/>
                    </a:lnTo>
                  </a:path>
                </a:pathLst>
              </a:custGeom>
              <a:ln w="6637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137814" y="4029826"/>
                <a:ext cx="1" cy="73354"/>
              </a:xfrm>
              <a:custGeom>
                <a:avLst/>
                <a:gdLst/>
                <a:ahLst/>
                <a:cxnLst/>
                <a:rect l="0" t="0" r="0" b="0"/>
                <a:pathLst>
                  <a:path w="1" h="73354">
                    <a:moveTo>
                      <a:pt x="0" y="73353"/>
                    </a:moveTo>
                    <a:lnTo>
                      <a:pt x="0" y="0"/>
                    </a:lnTo>
                  </a:path>
                </a:pathLst>
              </a:custGeom>
              <a:ln w="66372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0" name="Freeform 89"/>
            <p:cNvSpPr/>
            <p:nvPr/>
          </p:nvSpPr>
          <p:spPr>
            <a:xfrm>
              <a:off x="4247903" y="3396966"/>
              <a:ext cx="100909" cy="504411"/>
            </a:xfrm>
            <a:custGeom>
              <a:avLst/>
              <a:gdLst/>
              <a:ahLst/>
              <a:cxnLst/>
              <a:rect l="0" t="0" r="0" b="0"/>
              <a:pathLst>
                <a:path w="100909" h="504411">
                  <a:moveTo>
                    <a:pt x="0" y="504410"/>
                  </a:moveTo>
                  <a:lnTo>
                    <a:pt x="100908" y="0"/>
                  </a:lnTo>
                </a:path>
              </a:pathLst>
            </a:custGeom>
            <a:ln w="66383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4137817" y="3589478"/>
              <a:ext cx="82537" cy="275272"/>
              <a:chOff x="4137817" y="3589478"/>
              <a:chExt cx="82537" cy="275272"/>
            </a:xfrm>
          </p:grpSpPr>
          <p:sp>
            <p:nvSpPr>
              <p:cNvPr id="91" name="Freeform 90"/>
              <p:cNvSpPr/>
              <p:nvPr/>
            </p:nvSpPr>
            <p:spPr>
              <a:xfrm>
                <a:off x="4183728" y="3589478"/>
                <a:ext cx="36626" cy="119271"/>
              </a:xfrm>
              <a:custGeom>
                <a:avLst/>
                <a:gdLst/>
                <a:ahLst/>
                <a:cxnLst/>
                <a:rect l="0" t="0" r="0" b="0"/>
                <a:pathLst>
                  <a:path w="36626" h="119271">
                    <a:moveTo>
                      <a:pt x="0" y="119270"/>
                    </a:moveTo>
                    <a:lnTo>
                      <a:pt x="36625" y="0"/>
                    </a:lnTo>
                  </a:path>
                </a:pathLst>
              </a:custGeom>
              <a:ln w="66384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4137817" y="3589478"/>
                <a:ext cx="73355" cy="73464"/>
              </a:xfrm>
              <a:custGeom>
                <a:avLst/>
                <a:gdLst/>
                <a:ahLst/>
                <a:cxnLst/>
                <a:rect l="0" t="0" r="0" b="0"/>
                <a:pathLst>
                  <a:path w="73355" h="73464">
                    <a:moveTo>
                      <a:pt x="73354" y="0"/>
                    </a:moveTo>
                    <a:lnTo>
                      <a:pt x="0" y="73463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146999" y="3681200"/>
                <a:ext cx="9183" cy="36732"/>
              </a:xfrm>
              <a:custGeom>
                <a:avLst/>
                <a:gdLst/>
                <a:ahLst/>
                <a:cxnLst/>
                <a:rect l="0" t="0" r="0" b="0"/>
                <a:pathLst>
                  <a:path w="9183" h="36732">
                    <a:moveTo>
                      <a:pt x="9182" y="0"/>
                    </a:moveTo>
                    <a:lnTo>
                      <a:pt x="0" y="36731"/>
                    </a:lnTo>
                  </a:path>
                </a:pathLst>
              </a:custGeom>
              <a:ln w="66368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174548" y="3828018"/>
                <a:ext cx="45806" cy="36732"/>
              </a:xfrm>
              <a:custGeom>
                <a:avLst/>
                <a:gdLst/>
                <a:ahLst/>
                <a:cxnLst/>
                <a:rect l="0" t="0" r="0" b="0"/>
                <a:pathLst>
                  <a:path w="45806" h="36732">
                    <a:moveTo>
                      <a:pt x="45805" y="36731"/>
                    </a:moveTo>
                    <a:lnTo>
                      <a:pt x="0" y="0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6" name="Freeform 95"/>
            <p:cNvSpPr/>
            <p:nvPr/>
          </p:nvSpPr>
          <p:spPr>
            <a:xfrm>
              <a:off x="4275452" y="3552862"/>
              <a:ext cx="73357" cy="330151"/>
            </a:xfrm>
            <a:custGeom>
              <a:avLst/>
              <a:gdLst/>
              <a:ahLst/>
              <a:cxnLst/>
              <a:rect l="0" t="0" r="0" b="0"/>
              <a:pathLst>
                <a:path w="73357" h="330151">
                  <a:moveTo>
                    <a:pt x="73356" y="330150"/>
                  </a:moveTo>
                  <a:lnTo>
                    <a:pt x="0" y="0"/>
                  </a:lnTo>
                </a:path>
              </a:pathLst>
            </a:custGeom>
            <a:ln w="66384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56174" y="3429592"/>
              <a:ext cx="166411" cy="499309"/>
            </a:xfrm>
            <a:custGeom>
              <a:avLst/>
              <a:gdLst/>
              <a:ahLst/>
              <a:cxnLst/>
              <a:rect l="0" t="0" r="0" b="0"/>
              <a:pathLst>
                <a:path w="166411" h="499309">
                  <a:moveTo>
                    <a:pt x="36689" y="499308"/>
                  </a:moveTo>
                  <a:lnTo>
                    <a:pt x="36689" y="448243"/>
                  </a:lnTo>
                  <a:lnTo>
                    <a:pt x="37708" y="395763"/>
                  </a:lnTo>
                  <a:lnTo>
                    <a:pt x="49455" y="344240"/>
                  </a:lnTo>
                  <a:lnTo>
                    <a:pt x="60235" y="299539"/>
                  </a:lnTo>
                  <a:lnTo>
                    <a:pt x="66139" y="254171"/>
                  </a:lnTo>
                  <a:lnTo>
                    <a:pt x="71948" y="210597"/>
                  </a:lnTo>
                  <a:lnTo>
                    <a:pt x="73096" y="162734"/>
                  </a:lnTo>
                  <a:lnTo>
                    <a:pt x="75333" y="128267"/>
                  </a:lnTo>
                  <a:lnTo>
                    <a:pt x="83080" y="111550"/>
                  </a:lnTo>
                  <a:lnTo>
                    <a:pt x="96035" y="100044"/>
                  </a:lnTo>
                  <a:lnTo>
                    <a:pt x="103770" y="95549"/>
                  </a:lnTo>
                  <a:lnTo>
                    <a:pt x="115082" y="82402"/>
                  </a:lnTo>
                  <a:lnTo>
                    <a:pt x="136017" y="42189"/>
                  </a:lnTo>
                  <a:lnTo>
                    <a:pt x="156144" y="24607"/>
                  </a:lnTo>
                  <a:lnTo>
                    <a:pt x="165536" y="5690"/>
                  </a:lnTo>
                  <a:lnTo>
                    <a:pt x="166410" y="1054"/>
                  </a:lnTo>
                  <a:lnTo>
                    <a:pt x="164954" y="0"/>
                  </a:lnTo>
                  <a:lnTo>
                    <a:pt x="143104" y="8086"/>
                  </a:lnTo>
                  <a:lnTo>
                    <a:pt x="132224" y="19070"/>
                  </a:lnTo>
                  <a:lnTo>
                    <a:pt x="99336" y="69834"/>
                  </a:lnTo>
                  <a:lnTo>
                    <a:pt x="60878" y="116870"/>
                  </a:lnTo>
                  <a:lnTo>
                    <a:pt x="18328" y="167181"/>
                  </a:lnTo>
                  <a:lnTo>
                    <a:pt x="0" y="187453"/>
                  </a:lnTo>
                </a:path>
              </a:pathLst>
            </a:custGeom>
            <a:ln w="66383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0" name="Group 99"/>
            <p:cNvGrpSpPr/>
            <p:nvPr/>
          </p:nvGrpSpPr>
          <p:grpSpPr>
            <a:xfrm>
              <a:off x="4321253" y="3351049"/>
              <a:ext cx="27553" cy="302712"/>
              <a:chOff x="4321253" y="3351049"/>
              <a:chExt cx="27553" cy="302712"/>
            </a:xfrm>
          </p:grpSpPr>
          <p:sp>
            <p:nvSpPr>
              <p:cNvPr id="98" name="Freeform 97"/>
              <p:cNvSpPr/>
              <p:nvPr/>
            </p:nvSpPr>
            <p:spPr>
              <a:xfrm>
                <a:off x="4348805" y="3589476"/>
                <a:ext cx="1" cy="64285"/>
              </a:xfrm>
              <a:custGeom>
                <a:avLst/>
                <a:gdLst/>
                <a:ahLst/>
                <a:cxnLst/>
                <a:rect l="0" t="0" r="0" b="0"/>
                <a:pathLst>
                  <a:path w="1" h="64285">
                    <a:moveTo>
                      <a:pt x="0" y="64284"/>
                    </a:moveTo>
                    <a:lnTo>
                      <a:pt x="0" y="0"/>
                    </a:lnTo>
                  </a:path>
                </a:pathLst>
              </a:custGeom>
              <a:ln w="66384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4321253" y="3351049"/>
                <a:ext cx="27553" cy="110088"/>
              </a:xfrm>
              <a:custGeom>
                <a:avLst/>
                <a:gdLst/>
                <a:ahLst/>
                <a:cxnLst/>
                <a:rect l="0" t="0" r="0" b="0"/>
                <a:pathLst>
                  <a:path w="27553" h="110088">
                    <a:moveTo>
                      <a:pt x="0" y="110087"/>
                    </a:moveTo>
                    <a:lnTo>
                      <a:pt x="27552" y="0"/>
                    </a:lnTo>
                  </a:path>
                </a:pathLst>
              </a:custGeom>
              <a:ln w="66383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3" name="Group 102"/>
            <p:cNvGrpSpPr/>
            <p:nvPr/>
          </p:nvGrpSpPr>
          <p:grpSpPr>
            <a:xfrm>
              <a:off x="2633548" y="3369416"/>
              <a:ext cx="788864" cy="229248"/>
              <a:chOff x="2633548" y="3369416"/>
              <a:chExt cx="788864" cy="229248"/>
            </a:xfrm>
          </p:grpSpPr>
          <p:sp>
            <p:nvSpPr>
              <p:cNvPr id="101" name="Freeform 100"/>
              <p:cNvSpPr/>
              <p:nvPr/>
            </p:nvSpPr>
            <p:spPr>
              <a:xfrm>
                <a:off x="2679465" y="3562040"/>
                <a:ext cx="742947" cy="9183"/>
              </a:xfrm>
              <a:custGeom>
                <a:avLst/>
                <a:gdLst/>
                <a:ahLst/>
                <a:cxnLst/>
                <a:rect l="0" t="0" r="0" b="0"/>
                <a:pathLst>
                  <a:path w="742947" h="9183">
                    <a:moveTo>
                      <a:pt x="742946" y="0"/>
                    </a:moveTo>
                    <a:lnTo>
                      <a:pt x="0" y="9182"/>
                    </a:lnTo>
                  </a:path>
                </a:pathLst>
              </a:custGeom>
              <a:ln w="66383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2633548" y="3369416"/>
                <a:ext cx="265980" cy="229248"/>
              </a:xfrm>
              <a:custGeom>
                <a:avLst/>
                <a:gdLst/>
                <a:ahLst/>
                <a:cxnLst/>
                <a:rect l="0" t="0" r="0" b="0"/>
                <a:pathLst>
                  <a:path w="265980" h="229248">
                    <a:moveTo>
                      <a:pt x="0" y="229247"/>
                    </a:moveTo>
                    <a:lnTo>
                      <a:pt x="265979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4" name="Freeform 103"/>
            <p:cNvSpPr/>
            <p:nvPr/>
          </p:nvSpPr>
          <p:spPr>
            <a:xfrm>
              <a:off x="2697830" y="3351049"/>
              <a:ext cx="155896" cy="201811"/>
            </a:xfrm>
            <a:custGeom>
              <a:avLst/>
              <a:gdLst/>
              <a:ahLst/>
              <a:cxnLst/>
              <a:rect l="0" t="0" r="0" b="0"/>
              <a:pathLst>
                <a:path w="155896" h="201811">
                  <a:moveTo>
                    <a:pt x="0" y="201810"/>
                  </a:moveTo>
                  <a:lnTo>
                    <a:pt x="155895" y="0"/>
                  </a:lnTo>
                </a:path>
              </a:pathLst>
            </a:custGeom>
            <a:ln w="66384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4018545" y="3341867"/>
              <a:ext cx="210993" cy="256798"/>
              <a:chOff x="4018545" y="3341867"/>
              <a:chExt cx="210993" cy="256798"/>
            </a:xfrm>
          </p:grpSpPr>
          <p:sp>
            <p:nvSpPr>
              <p:cNvPr id="105" name="Freeform 104"/>
              <p:cNvSpPr/>
              <p:nvPr/>
            </p:nvSpPr>
            <p:spPr>
              <a:xfrm>
                <a:off x="4018545" y="3341867"/>
                <a:ext cx="210993" cy="256798"/>
              </a:xfrm>
              <a:custGeom>
                <a:avLst/>
                <a:gdLst/>
                <a:ahLst/>
                <a:cxnLst/>
                <a:rect l="0" t="0" r="0" b="0"/>
                <a:pathLst>
                  <a:path w="210993" h="256798">
                    <a:moveTo>
                      <a:pt x="0" y="256797"/>
                    </a:moveTo>
                    <a:lnTo>
                      <a:pt x="210992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4064449" y="3387783"/>
                <a:ext cx="128461" cy="210880"/>
              </a:xfrm>
              <a:custGeom>
                <a:avLst/>
                <a:gdLst/>
                <a:ahLst/>
                <a:cxnLst/>
                <a:rect l="0" t="0" r="0" b="0"/>
                <a:pathLst>
                  <a:path w="128461" h="210880">
                    <a:moveTo>
                      <a:pt x="128460" y="0"/>
                    </a:moveTo>
                    <a:lnTo>
                      <a:pt x="0" y="210879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0" name="Group 109"/>
            <p:cNvGrpSpPr/>
            <p:nvPr/>
          </p:nvGrpSpPr>
          <p:grpSpPr>
            <a:xfrm>
              <a:off x="3881021" y="3369416"/>
              <a:ext cx="385247" cy="36626"/>
              <a:chOff x="3881021" y="3369416"/>
              <a:chExt cx="385247" cy="36626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4165365" y="3369416"/>
                <a:ext cx="100903" cy="18366"/>
              </a:xfrm>
              <a:custGeom>
                <a:avLst/>
                <a:gdLst/>
                <a:ahLst/>
                <a:cxnLst/>
                <a:rect l="0" t="0" r="0" b="0"/>
                <a:pathLst>
                  <a:path w="100903" h="18366">
                    <a:moveTo>
                      <a:pt x="0" y="18365"/>
                    </a:moveTo>
                    <a:lnTo>
                      <a:pt x="100902" y="0"/>
                    </a:lnTo>
                  </a:path>
                </a:pathLst>
              </a:custGeom>
              <a:ln w="66379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3881021" y="3406041"/>
                <a:ext cx="293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293529" h="1">
                    <a:moveTo>
                      <a:pt x="293528" y="0"/>
                    </a:moveTo>
                    <a:lnTo>
                      <a:pt x="0" y="0"/>
                    </a:lnTo>
                  </a:path>
                </a:pathLst>
              </a:custGeom>
              <a:ln w="66383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4" name="Group 113"/>
            <p:cNvGrpSpPr/>
            <p:nvPr/>
          </p:nvGrpSpPr>
          <p:grpSpPr>
            <a:xfrm>
              <a:off x="2872089" y="3351049"/>
              <a:ext cx="1357452" cy="201811"/>
              <a:chOff x="2872089" y="3351049"/>
              <a:chExt cx="1357452" cy="201811"/>
            </a:xfrm>
          </p:grpSpPr>
          <p:sp>
            <p:nvSpPr>
              <p:cNvPr id="111" name="Freeform 110"/>
              <p:cNvSpPr/>
              <p:nvPr/>
            </p:nvSpPr>
            <p:spPr>
              <a:xfrm>
                <a:off x="2872089" y="3351049"/>
                <a:ext cx="1329901" cy="9185"/>
              </a:xfrm>
              <a:custGeom>
                <a:avLst/>
                <a:gdLst/>
                <a:ahLst/>
                <a:cxnLst/>
                <a:rect l="0" t="0" r="0" b="0"/>
                <a:pathLst>
                  <a:path w="1329901" h="9185">
                    <a:moveTo>
                      <a:pt x="1329900" y="9184"/>
                    </a:moveTo>
                    <a:lnTo>
                      <a:pt x="0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4147003" y="3360234"/>
                <a:ext cx="82538" cy="110089"/>
              </a:xfrm>
              <a:custGeom>
                <a:avLst/>
                <a:gdLst/>
                <a:ahLst/>
                <a:cxnLst/>
                <a:rect l="0" t="0" r="0" b="0"/>
                <a:pathLst>
                  <a:path w="82538" h="110089">
                    <a:moveTo>
                      <a:pt x="82537" y="0"/>
                    </a:moveTo>
                    <a:lnTo>
                      <a:pt x="0" y="110088"/>
                    </a:lnTo>
                  </a:path>
                </a:pathLst>
              </a:custGeom>
              <a:ln w="66383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4073649" y="3415222"/>
                <a:ext cx="146712" cy="137638"/>
              </a:xfrm>
              <a:custGeom>
                <a:avLst/>
                <a:gdLst/>
                <a:ahLst/>
                <a:cxnLst/>
                <a:rect l="0" t="0" r="0" b="0"/>
                <a:pathLst>
                  <a:path w="146712" h="137638">
                    <a:moveTo>
                      <a:pt x="146711" y="0"/>
                    </a:moveTo>
                    <a:lnTo>
                      <a:pt x="0" y="137637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8" name="Group 117"/>
            <p:cNvGrpSpPr/>
            <p:nvPr/>
          </p:nvGrpSpPr>
          <p:grpSpPr>
            <a:xfrm>
              <a:off x="2670281" y="3562038"/>
              <a:ext cx="1302460" cy="45807"/>
              <a:chOff x="2670281" y="3562038"/>
              <a:chExt cx="1302460" cy="45807"/>
            </a:xfrm>
          </p:grpSpPr>
          <p:sp>
            <p:nvSpPr>
              <p:cNvPr id="115" name="Freeform 114"/>
              <p:cNvSpPr/>
              <p:nvPr/>
            </p:nvSpPr>
            <p:spPr>
              <a:xfrm>
                <a:off x="3073896" y="3580407"/>
                <a:ext cx="898845" cy="9073"/>
              </a:xfrm>
              <a:custGeom>
                <a:avLst/>
                <a:gdLst/>
                <a:ahLst/>
                <a:cxnLst/>
                <a:rect l="0" t="0" r="0" b="0"/>
                <a:pathLst>
                  <a:path w="898845" h="9073">
                    <a:moveTo>
                      <a:pt x="898844" y="9072"/>
                    </a:moveTo>
                    <a:lnTo>
                      <a:pt x="0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2670281" y="3562038"/>
                <a:ext cx="880476" cy="9184"/>
              </a:xfrm>
              <a:custGeom>
                <a:avLst/>
                <a:gdLst/>
                <a:ahLst/>
                <a:cxnLst/>
                <a:rect l="0" t="0" r="0" b="0"/>
                <a:pathLst>
                  <a:path w="880476" h="9184">
                    <a:moveTo>
                      <a:pt x="880475" y="0"/>
                    </a:moveTo>
                    <a:lnTo>
                      <a:pt x="0" y="9183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2688650" y="3589476"/>
                <a:ext cx="394325" cy="18369"/>
              </a:xfrm>
              <a:custGeom>
                <a:avLst/>
                <a:gdLst/>
                <a:ahLst/>
                <a:cxnLst/>
                <a:rect l="0" t="0" r="0" b="0"/>
                <a:pathLst>
                  <a:path w="394325" h="18369">
                    <a:moveTo>
                      <a:pt x="394324" y="18368"/>
                    </a:moveTo>
                    <a:lnTo>
                      <a:pt x="0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>
              <a:off x="2596925" y="3424405"/>
              <a:ext cx="440241" cy="174256"/>
              <a:chOff x="2596925" y="3424405"/>
              <a:chExt cx="440241" cy="174256"/>
            </a:xfrm>
          </p:grpSpPr>
          <p:sp>
            <p:nvSpPr>
              <p:cNvPr id="119" name="Freeform 118"/>
              <p:cNvSpPr/>
              <p:nvPr/>
            </p:nvSpPr>
            <p:spPr>
              <a:xfrm>
                <a:off x="2816991" y="3424405"/>
                <a:ext cx="220175" cy="146818"/>
              </a:xfrm>
              <a:custGeom>
                <a:avLst/>
                <a:gdLst/>
                <a:ahLst/>
                <a:cxnLst/>
                <a:rect l="0" t="0" r="0" b="0"/>
                <a:pathLst>
                  <a:path w="220175" h="146818">
                    <a:moveTo>
                      <a:pt x="220174" y="146817"/>
                    </a:moveTo>
                    <a:lnTo>
                      <a:pt x="0" y="0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2765626" y="3499691"/>
                <a:ext cx="188981" cy="71496"/>
              </a:xfrm>
              <a:custGeom>
                <a:avLst/>
                <a:gdLst/>
                <a:ahLst/>
                <a:cxnLst/>
                <a:rect l="0" t="0" r="0" b="0"/>
                <a:pathLst>
                  <a:path w="188981" h="71496">
                    <a:moveTo>
                      <a:pt x="188980" y="71495"/>
                    </a:moveTo>
                    <a:lnTo>
                      <a:pt x="144063" y="34920"/>
                    </a:lnTo>
                    <a:lnTo>
                      <a:pt x="97381" y="14223"/>
                    </a:lnTo>
                    <a:lnTo>
                      <a:pt x="58554" y="2355"/>
                    </a:lnTo>
                    <a:lnTo>
                      <a:pt x="32495" y="0"/>
                    </a:lnTo>
                    <a:lnTo>
                      <a:pt x="12081" y="4389"/>
                    </a:lnTo>
                    <a:lnTo>
                      <a:pt x="3784" y="8413"/>
                    </a:lnTo>
                    <a:lnTo>
                      <a:pt x="290" y="13134"/>
                    </a:lnTo>
                    <a:lnTo>
                      <a:pt x="0" y="18319"/>
                    </a:lnTo>
                    <a:lnTo>
                      <a:pt x="1844" y="23815"/>
                    </a:lnTo>
                    <a:lnTo>
                      <a:pt x="12047" y="32638"/>
                    </a:lnTo>
                    <a:lnTo>
                      <a:pt x="48379" y="46607"/>
                    </a:lnTo>
                    <a:lnTo>
                      <a:pt x="98684" y="52288"/>
                    </a:lnTo>
                    <a:lnTo>
                      <a:pt x="115602" y="53150"/>
                    </a:lnTo>
                  </a:path>
                </a:pathLst>
              </a:custGeom>
              <a:ln w="66385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2596925" y="3552855"/>
                <a:ext cx="348518" cy="45806"/>
              </a:xfrm>
              <a:custGeom>
                <a:avLst/>
                <a:gdLst/>
                <a:ahLst/>
                <a:cxnLst/>
                <a:rect l="0" t="0" r="0" b="0"/>
                <a:pathLst>
                  <a:path w="348518" h="45806">
                    <a:moveTo>
                      <a:pt x="348517" y="0"/>
                    </a:moveTo>
                    <a:lnTo>
                      <a:pt x="0" y="45805"/>
                    </a:lnTo>
                  </a:path>
                </a:pathLst>
              </a:custGeom>
              <a:ln w="66384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3" name="Freeform 122"/>
            <p:cNvSpPr/>
            <p:nvPr/>
          </p:nvSpPr>
          <p:spPr>
            <a:xfrm>
              <a:off x="4110270" y="3424405"/>
              <a:ext cx="64287" cy="128452"/>
            </a:xfrm>
            <a:custGeom>
              <a:avLst/>
              <a:gdLst/>
              <a:ahLst/>
              <a:cxnLst/>
              <a:rect l="0" t="0" r="0" b="0"/>
              <a:pathLst>
                <a:path w="64287" h="128452">
                  <a:moveTo>
                    <a:pt x="0" y="128451"/>
                  </a:moveTo>
                  <a:lnTo>
                    <a:pt x="64286" y="0"/>
                  </a:lnTo>
                </a:path>
              </a:pathLst>
            </a:custGeom>
            <a:ln w="66384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6021905" y="2431226"/>
            <a:ext cx="2758468" cy="2347857"/>
            <a:chOff x="6021905" y="2431226"/>
            <a:chExt cx="2758468" cy="2347857"/>
          </a:xfrm>
        </p:grpSpPr>
        <p:sp>
          <p:nvSpPr>
            <p:cNvPr id="125" name="Freeform 124"/>
            <p:cNvSpPr/>
            <p:nvPr/>
          </p:nvSpPr>
          <p:spPr>
            <a:xfrm>
              <a:off x="6579916" y="2431226"/>
              <a:ext cx="1621389" cy="631712"/>
            </a:xfrm>
            <a:custGeom>
              <a:avLst/>
              <a:gdLst/>
              <a:ahLst/>
              <a:cxnLst/>
              <a:rect l="0" t="0" r="0" b="0"/>
              <a:pathLst>
                <a:path w="1621389" h="631712">
                  <a:moveTo>
                    <a:pt x="0" y="0"/>
                  </a:moveTo>
                  <a:lnTo>
                    <a:pt x="1621388" y="0"/>
                  </a:lnTo>
                  <a:lnTo>
                    <a:pt x="1621388" y="631711"/>
                  </a:lnTo>
                  <a:lnTo>
                    <a:pt x="0" y="631711"/>
                  </a:lnTo>
                  <a:close/>
                </a:path>
              </a:pathLst>
            </a:custGeom>
            <a:solidFill>
              <a:srgbClr val="40E0D0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948413" y="2536512"/>
              <a:ext cx="1031794" cy="400084"/>
              <a:chOff x="6948413" y="2536512"/>
              <a:chExt cx="1031794" cy="400084"/>
            </a:xfrm>
          </p:grpSpPr>
          <p:sp>
            <p:nvSpPr>
              <p:cNvPr id="126" name="Freeform 125"/>
              <p:cNvSpPr/>
              <p:nvPr/>
            </p:nvSpPr>
            <p:spPr>
              <a:xfrm>
                <a:off x="6948413" y="2536512"/>
                <a:ext cx="221099" cy="368498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368498">
                    <a:moveTo>
                      <a:pt x="0" y="368497"/>
                    </a:moveTo>
                    <a:lnTo>
                      <a:pt x="0" y="309881"/>
                    </a:lnTo>
                    <a:lnTo>
                      <a:pt x="0" y="255707"/>
                    </a:lnTo>
                    <a:lnTo>
                      <a:pt x="0" y="199945"/>
                    </a:lnTo>
                    <a:lnTo>
                      <a:pt x="0" y="143871"/>
                    </a:lnTo>
                    <a:lnTo>
                      <a:pt x="2341" y="88904"/>
                    </a:lnTo>
                    <a:lnTo>
                      <a:pt x="11179" y="65249"/>
                    </a:lnTo>
                    <a:lnTo>
                      <a:pt x="26025" y="49277"/>
                    </a:lnTo>
                    <a:lnTo>
                      <a:pt x="34898" y="43380"/>
                    </a:lnTo>
                    <a:lnTo>
                      <a:pt x="88825" y="32745"/>
                    </a:lnTo>
                    <a:lnTo>
                      <a:pt x="146619" y="17238"/>
                    </a:lnTo>
                    <a:lnTo>
                      <a:pt x="207246" y="8293"/>
                    </a:lnTo>
                    <a:lnTo>
                      <a:pt x="22109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6969470" y="2747082"/>
                <a:ext cx="842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0529">
                    <a:moveTo>
                      <a:pt x="84228" y="0"/>
                    </a:moveTo>
                    <a:lnTo>
                      <a:pt x="46751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7148455" y="2747082"/>
                <a:ext cx="115815" cy="137164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37164">
                    <a:moveTo>
                      <a:pt x="0" y="42114"/>
                    </a:moveTo>
                    <a:lnTo>
                      <a:pt x="14653" y="95142"/>
                    </a:lnTo>
                    <a:lnTo>
                      <a:pt x="19160" y="132045"/>
                    </a:lnTo>
                    <a:lnTo>
                      <a:pt x="18622" y="137163"/>
                    </a:lnTo>
                    <a:lnTo>
                      <a:pt x="17093" y="137066"/>
                    </a:lnTo>
                    <a:lnTo>
                      <a:pt x="14906" y="133491"/>
                    </a:lnTo>
                    <a:lnTo>
                      <a:pt x="11104" y="81472"/>
                    </a:lnTo>
                    <a:lnTo>
                      <a:pt x="13124" y="57267"/>
                    </a:lnTo>
                    <a:lnTo>
                      <a:pt x="21820" y="38710"/>
                    </a:lnTo>
                    <a:lnTo>
                      <a:pt x="36604" y="25783"/>
                    </a:lnTo>
                    <a:lnTo>
                      <a:pt x="74690" y="7952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7330436" y="2789196"/>
                <a:ext cx="147449" cy="118751"/>
              </a:xfrm>
              <a:custGeom>
                <a:avLst/>
                <a:gdLst/>
                <a:ahLst/>
                <a:cxnLst/>
                <a:rect l="0" t="0" r="0" b="0"/>
                <a:pathLst>
                  <a:path w="147449" h="118751">
                    <a:moveTo>
                      <a:pt x="112817" y="0"/>
                    </a:moveTo>
                    <a:lnTo>
                      <a:pt x="54200" y="0"/>
                    </a:lnTo>
                    <a:lnTo>
                      <a:pt x="33732" y="6239"/>
                    </a:lnTo>
                    <a:lnTo>
                      <a:pt x="24999" y="11178"/>
                    </a:lnTo>
                    <a:lnTo>
                      <a:pt x="12176" y="26025"/>
                    </a:lnTo>
                    <a:lnTo>
                      <a:pt x="3746" y="45492"/>
                    </a:lnTo>
                    <a:lnTo>
                      <a:pt x="0" y="69742"/>
                    </a:lnTo>
                    <a:lnTo>
                      <a:pt x="4574" y="89878"/>
                    </a:lnTo>
                    <a:lnTo>
                      <a:pt x="9069" y="98523"/>
                    </a:lnTo>
                    <a:lnTo>
                      <a:pt x="23423" y="111248"/>
                    </a:lnTo>
                    <a:lnTo>
                      <a:pt x="32164" y="116280"/>
                    </a:lnTo>
                    <a:lnTo>
                      <a:pt x="54354" y="118750"/>
                    </a:lnTo>
                    <a:lnTo>
                      <a:pt x="78644" y="114779"/>
                    </a:lnTo>
                    <a:lnTo>
                      <a:pt x="101138" y="105215"/>
                    </a:lnTo>
                    <a:lnTo>
                      <a:pt x="127943" y="81088"/>
                    </a:lnTo>
                    <a:lnTo>
                      <a:pt x="145114" y="51712"/>
                    </a:lnTo>
                    <a:lnTo>
                      <a:pt x="147448" y="31172"/>
                    </a:lnTo>
                    <a:lnTo>
                      <a:pt x="144586" y="13854"/>
                    </a:lnTo>
                    <a:lnTo>
                      <a:pt x="142185" y="9236"/>
                    </a:lnTo>
                    <a:lnTo>
                      <a:pt x="13387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7569595" y="2813590"/>
                <a:ext cx="157928" cy="12300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23006">
                    <a:moveTo>
                      <a:pt x="0" y="38777"/>
                    </a:moveTo>
                    <a:lnTo>
                      <a:pt x="8333" y="76255"/>
                    </a:lnTo>
                    <a:lnTo>
                      <a:pt x="8383" y="92869"/>
                    </a:lnTo>
                    <a:lnTo>
                      <a:pt x="6758" y="92385"/>
                    </a:lnTo>
                    <a:lnTo>
                      <a:pt x="4506" y="88554"/>
                    </a:lnTo>
                    <a:lnTo>
                      <a:pt x="6924" y="60805"/>
                    </a:lnTo>
                    <a:lnTo>
                      <a:pt x="15049" y="28536"/>
                    </a:lnTo>
                    <a:lnTo>
                      <a:pt x="20561" y="20251"/>
                    </a:lnTo>
                    <a:lnTo>
                      <a:pt x="36044" y="7927"/>
                    </a:lnTo>
                    <a:lnTo>
                      <a:pt x="70082" y="0"/>
                    </a:lnTo>
                    <a:lnTo>
                      <a:pt x="90028" y="4385"/>
                    </a:lnTo>
                    <a:lnTo>
                      <a:pt x="121898" y="26264"/>
                    </a:lnTo>
                    <a:lnTo>
                      <a:pt x="143612" y="46248"/>
                    </a:lnTo>
                    <a:lnTo>
                      <a:pt x="151565" y="66274"/>
                    </a:lnTo>
                    <a:lnTo>
                      <a:pt x="157927" y="1230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7868856" y="2589154"/>
                <a:ext cx="22569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22569" h="326385">
                    <a:moveTo>
                      <a:pt x="6065" y="0"/>
                    </a:moveTo>
                    <a:lnTo>
                      <a:pt x="0" y="33622"/>
                    </a:lnTo>
                    <a:lnTo>
                      <a:pt x="4520" y="88443"/>
                    </a:lnTo>
                    <a:lnTo>
                      <a:pt x="11349" y="149662"/>
                    </a:lnTo>
                    <a:lnTo>
                      <a:pt x="15039" y="198243"/>
                    </a:lnTo>
                    <a:lnTo>
                      <a:pt x="17456" y="257485"/>
                    </a:lnTo>
                    <a:lnTo>
                      <a:pt x="22568" y="291931"/>
                    </a:lnTo>
                    <a:lnTo>
                      <a:pt x="16593" y="3263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7780165" y="2704968"/>
                <a:ext cx="200042" cy="1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">
                    <a:moveTo>
                      <a:pt x="200041" y="0"/>
                    </a:moveTo>
                    <a:lnTo>
                      <a:pt x="141424" y="0"/>
                    </a:lnTo>
                    <a:lnTo>
                      <a:pt x="86081" y="0"/>
                    </a:lnTo>
                    <a:lnTo>
                      <a:pt x="29395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4" name="Freeform 133"/>
            <p:cNvSpPr/>
            <p:nvPr/>
          </p:nvSpPr>
          <p:spPr>
            <a:xfrm>
              <a:off x="6577744" y="3077809"/>
              <a:ext cx="1614932" cy="504917"/>
            </a:xfrm>
            <a:custGeom>
              <a:avLst/>
              <a:gdLst/>
              <a:ahLst/>
              <a:cxnLst/>
              <a:rect l="0" t="0" r="0" b="0"/>
              <a:pathLst>
                <a:path w="1614932" h="504917">
                  <a:moveTo>
                    <a:pt x="0" y="0"/>
                  </a:moveTo>
                  <a:lnTo>
                    <a:pt x="1614931" y="0"/>
                  </a:lnTo>
                  <a:lnTo>
                    <a:pt x="1614931" y="504916"/>
                  </a:lnTo>
                  <a:lnTo>
                    <a:pt x="0" y="504916"/>
                  </a:lnTo>
                  <a:close/>
                </a:path>
              </a:pathLst>
            </a:custGeom>
            <a:solidFill>
              <a:srgbClr val="FF00FF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9" name="Group 138"/>
            <p:cNvGrpSpPr/>
            <p:nvPr/>
          </p:nvGrpSpPr>
          <p:grpSpPr>
            <a:xfrm>
              <a:off x="6969470" y="3220864"/>
              <a:ext cx="579639" cy="245742"/>
              <a:chOff x="6969470" y="3220864"/>
              <a:chExt cx="579639" cy="245742"/>
            </a:xfrm>
          </p:grpSpPr>
          <p:sp>
            <p:nvSpPr>
              <p:cNvPr id="135" name="Freeform 134"/>
              <p:cNvSpPr/>
              <p:nvPr/>
            </p:nvSpPr>
            <p:spPr>
              <a:xfrm>
                <a:off x="7064227" y="3262979"/>
                <a:ext cx="1052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57928">
                    <a:moveTo>
                      <a:pt x="10528" y="0"/>
                    </a:moveTo>
                    <a:lnTo>
                      <a:pt x="4939" y="16767"/>
                    </a:lnTo>
                    <a:lnTo>
                      <a:pt x="5315" y="34358"/>
                    </a:lnTo>
                    <a:lnTo>
                      <a:pt x="9842" y="92998"/>
                    </a:lnTo>
                    <a:lnTo>
                      <a:pt x="9155" y="130370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6969470" y="3220864"/>
                <a:ext cx="2316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058">
                    <a:moveTo>
                      <a:pt x="231627" y="0"/>
                    </a:moveTo>
                    <a:lnTo>
                      <a:pt x="188936" y="3120"/>
                    </a:lnTo>
                    <a:lnTo>
                      <a:pt x="136107" y="9065"/>
                    </a:lnTo>
                    <a:lnTo>
                      <a:pt x="78921" y="11410"/>
                    </a:lnTo>
                    <a:lnTo>
                      <a:pt x="32617" y="1880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166827" y="3336678"/>
                <a:ext cx="108178" cy="107360"/>
              </a:xfrm>
              <a:custGeom>
                <a:avLst/>
                <a:gdLst/>
                <a:ahLst/>
                <a:cxnLst/>
                <a:rect l="0" t="0" r="0" b="0"/>
                <a:pathLst>
                  <a:path w="108178" h="107360">
                    <a:moveTo>
                      <a:pt x="65855" y="10528"/>
                    </a:moveTo>
                    <a:lnTo>
                      <a:pt x="21892" y="30772"/>
                    </a:lnTo>
                    <a:lnTo>
                      <a:pt x="8101" y="46432"/>
                    </a:lnTo>
                    <a:lnTo>
                      <a:pt x="2786" y="55521"/>
                    </a:lnTo>
                    <a:lnTo>
                      <a:pt x="0" y="74979"/>
                    </a:lnTo>
                    <a:lnTo>
                      <a:pt x="895" y="85081"/>
                    </a:lnTo>
                    <a:lnTo>
                      <a:pt x="5001" y="92985"/>
                    </a:lnTo>
                    <a:lnTo>
                      <a:pt x="18921" y="104887"/>
                    </a:lnTo>
                    <a:lnTo>
                      <a:pt x="27547" y="107359"/>
                    </a:lnTo>
                    <a:lnTo>
                      <a:pt x="46490" y="106987"/>
                    </a:lnTo>
                    <a:lnTo>
                      <a:pt x="76885" y="100200"/>
                    </a:lnTo>
                    <a:lnTo>
                      <a:pt x="94543" y="87817"/>
                    </a:lnTo>
                    <a:lnTo>
                      <a:pt x="102528" y="79602"/>
                    </a:lnTo>
                    <a:lnTo>
                      <a:pt x="106681" y="69445"/>
                    </a:lnTo>
                    <a:lnTo>
                      <a:pt x="108177" y="45682"/>
                    </a:lnTo>
                    <a:lnTo>
                      <a:pt x="104598" y="35134"/>
                    </a:lnTo>
                    <a:lnTo>
                      <a:pt x="76383" y="0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7404212" y="3262952"/>
                <a:ext cx="144897" cy="203654"/>
              </a:xfrm>
              <a:custGeom>
                <a:avLst/>
                <a:gdLst/>
                <a:ahLst/>
                <a:cxnLst/>
                <a:rect l="0" t="0" r="0" b="0"/>
                <a:pathLst>
                  <a:path w="144897" h="203654">
                    <a:moveTo>
                      <a:pt x="17983" y="115840"/>
                    </a:moveTo>
                    <a:lnTo>
                      <a:pt x="21103" y="158532"/>
                    </a:lnTo>
                    <a:lnTo>
                      <a:pt x="33602" y="203653"/>
                    </a:lnTo>
                    <a:lnTo>
                      <a:pt x="14125" y="140744"/>
                    </a:lnTo>
                    <a:lnTo>
                      <a:pt x="0" y="81641"/>
                    </a:lnTo>
                    <a:lnTo>
                      <a:pt x="956" y="44486"/>
                    </a:lnTo>
                    <a:lnTo>
                      <a:pt x="3122" y="33175"/>
                    </a:lnTo>
                    <a:lnTo>
                      <a:pt x="14888" y="14369"/>
                    </a:lnTo>
                    <a:lnTo>
                      <a:pt x="22939" y="6079"/>
                    </a:lnTo>
                    <a:lnTo>
                      <a:pt x="32985" y="1721"/>
                    </a:lnTo>
                    <a:lnTo>
                      <a:pt x="56627" y="0"/>
                    </a:lnTo>
                    <a:lnTo>
                      <a:pt x="90655" y="5608"/>
                    </a:lnTo>
                    <a:lnTo>
                      <a:pt x="117375" y="20267"/>
                    </a:lnTo>
                    <a:lnTo>
                      <a:pt x="140109" y="45018"/>
                    </a:lnTo>
                    <a:lnTo>
                      <a:pt x="143855" y="54588"/>
                    </a:lnTo>
                    <a:lnTo>
                      <a:pt x="144896" y="74579"/>
                    </a:lnTo>
                    <a:lnTo>
                      <a:pt x="141197" y="83653"/>
                    </a:lnTo>
                    <a:lnTo>
                      <a:pt x="127727" y="99975"/>
                    </a:lnTo>
                    <a:lnTo>
                      <a:pt x="100413" y="116728"/>
                    </a:lnTo>
                    <a:lnTo>
                      <a:pt x="49569" y="13689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0" name="Freeform 139"/>
            <p:cNvSpPr/>
            <p:nvPr/>
          </p:nvSpPr>
          <p:spPr>
            <a:xfrm>
              <a:off x="6708612" y="2578755"/>
              <a:ext cx="1380194" cy="354996"/>
            </a:xfrm>
            <a:custGeom>
              <a:avLst/>
              <a:gdLst/>
              <a:ahLst/>
              <a:cxnLst/>
              <a:rect l="0" t="0" r="0" b="0"/>
              <a:pathLst>
                <a:path w="1380194" h="354996">
                  <a:moveTo>
                    <a:pt x="1229480" y="52514"/>
                  </a:moveTo>
                  <a:lnTo>
                    <a:pt x="1192002" y="44180"/>
                  </a:lnTo>
                  <a:lnTo>
                    <a:pt x="1140579" y="42419"/>
                  </a:lnTo>
                  <a:lnTo>
                    <a:pt x="1084191" y="42071"/>
                  </a:lnTo>
                  <a:lnTo>
                    <a:pt x="1035003" y="42010"/>
                  </a:lnTo>
                  <a:lnTo>
                    <a:pt x="983385" y="41992"/>
                  </a:lnTo>
                  <a:lnTo>
                    <a:pt x="929876" y="41987"/>
                  </a:lnTo>
                  <a:lnTo>
                    <a:pt x="871257" y="40816"/>
                  </a:lnTo>
                  <a:lnTo>
                    <a:pt x="816324" y="34750"/>
                  </a:lnTo>
                  <a:lnTo>
                    <a:pt x="764172" y="32432"/>
                  </a:lnTo>
                  <a:lnTo>
                    <a:pt x="700917" y="31649"/>
                  </a:lnTo>
                  <a:lnTo>
                    <a:pt x="649779" y="31514"/>
                  </a:lnTo>
                  <a:lnTo>
                    <a:pt x="597582" y="31474"/>
                  </a:lnTo>
                  <a:lnTo>
                    <a:pt x="548192" y="31462"/>
                  </a:lnTo>
                  <a:lnTo>
                    <a:pt x="489581" y="31458"/>
                  </a:lnTo>
                  <a:lnTo>
                    <a:pt x="431773" y="31457"/>
                  </a:lnTo>
                  <a:lnTo>
                    <a:pt x="368362" y="31456"/>
                  </a:lnTo>
                  <a:lnTo>
                    <a:pt x="316019" y="37046"/>
                  </a:lnTo>
                  <a:lnTo>
                    <a:pt x="282662" y="46111"/>
                  </a:lnTo>
                  <a:lnTo>
                    <a:pt x="280073" y="48245"/>
                  </a:lnTo>
                  <a:lnTo>
                    <a:pt x="283027" y="49668"/>
                  </a:lnTo>
                  <a:lnTo>
                    <a:pt x="342373" y="50969"/>
                  </a:lnTo>
                  <a:lnTo>
                    <a:pt x="390816" y="45167"/>
                  </a:lnTo>
                  <a:lnTo>
                    <a:pt x="452819" y="42614"/>
                  </a:lnTo>
                  <a:lnTo>
                    <a:pt x="503740" y="42171"/>
                  </a:lnTo>
                  <a:lnTo>
                    <a:pt x="555871" y="42040"/>
                  </a:lnTo>
                  <a:lnTo>
                    <a:pt x="608363" y="42001"/>
                  </a:lnTo>
                  <a:lnTo>
                    <a:pt x="660960" y="41990"/>
                  </a:lnTo>
                  <a:lnTo>
                    <a:pt x="713589" y="41986"/>
                  </a:lnTo>
                  <a:lnTo>
                    <a:pt x="772596" y="47575"/>
                  </a:lnTo>
                  <a:lnTo>
                    <a:pt x="834858" y="51538"/>
                  </a:lnTo>
                  <a:lnTo>
                    <a:pt x="886127" y="53394"/>
                  </a:lnTo>
                  <a:lnTo>
                    <a:pt x="937193" y="59663"/>
                  </a:lnTo>
                  <a:lnTo>
                    <a:pt x="996962" y="65494"/>
                  </a:lnTo>
                  <a:lnTo>
                    <a:pt x="1059419" y="71975"/>
                  </a:lnTo>
                  <a:lnTo>
                    <a:pt x="1119675" y="80491"/>
                  </a:lnTo>
                  <a:lnTo>
                    <a:pt x="1176638" y="86506"/>
                  </a:lnTo>
                  <a:lnTo>
                    <a:pt x="1239766" y="101963"/>
                  </a:lnTo>
                  <a:lnTo>
                    <a:pt x="1293296" y="115747"/>
                  </a:lnTo>
                  <a:lnTo>
                    <a:pt x="1343341" y="129735"/>
                  </a:lnTo>
                  <a:lnTo>
                    <a:pt x="1349841" y="135580"/>
                  </a:lnTo>
                  <a:lnTo>
                    <a:pt x="1353005" y="142986"/>
                  </a:lnTo>
                  <a:lnTo>
                    <a:pt x="1353943" y="151433"/>
                  </a:lnTo>
                  <a:lnTo>
                    <a:pt x="1349890" y="157064"/>
                  </a:lnTo>
                  <a:lnTo>
                    <a:pt x="1332908" y="163321"/>
                  </a:lnTo>
                  <a:lnTo>
                    <a:pt x="1274303" y="167338"/>
                  </a:lnTo>
                  <a:lnTo>
                    <a:pt x="1217804" y="168034"/>
                  </a:lnTo>
                  <a:lnTo>
                    <a:pt x="1163500" y="168240"/>
                  </a:lnTo>
                  <a:lnTo>
                    <a:pt x="1110365" y="168301"/>
                  </a:lnTo>
                  <a:lnTo>
                    <a:pt x="1057576" y="169489"/>
                  </a:lnTo>
                  <a:lnTo>
                    <a:pt x="1003721" y="175560"/>
                  </a:lnTo>
                  <a:lnTo>
                    <a:pt x="944999" y="177879"/>
                  </a:lnTo>
                  <a:lnTo>
                    <a:pt x="890036" y="179736"/>
                  </a:lnTo>
                  <a:lnTo>
                    <a:pt x="836705" y="186006"/>
                  </a:lnTo>
                  <a:lnTo>
                    <a:pt x="786198" y="189553"/>
                  </a:lnTo>
                  <a:lnTo>
                    <a:pt x="759895" y="194528"/>
                  </a:lnTo>
                  <a:lnTo>
                    <a:pt x="754986" y="198663"/>
                  </a:lnTo>
                  <a:lnTo>
                    <a:pt x="755223" y="203759"/>
                  </a:lnTo>
                  <a:lnTo>
                    <a:pt x="758891" y="209496"/>
                  </a:lnTo>
                  <a:lnTo>
                    <a:pt x="772325" y="218989"/>
                  </a:lnTo>
                  <a:lnTo>
                    <a:pt x="791164" y="225939"/>
                  </a:lnTo>
                  <a:lnTo>
                    <a:pt x="844505" y="233519"/>
                  </a:lnTo>
                  <a:lnTo>
                    <a:pt x="905430" y="240346"/>
                  </a:lnTo>
                  <a:lnTo>
                    <a:pt x="956461" y="250100"/>
                  </a:lnTo>
                  <a:lnTo>
                    <a:pt x="1003656" y="258717"/>
                  </a:lnTo>
                  <a:lnTo>
                    <a:pt x="1065766" y="265340"/>
                  </a:lnTo>
                  <a:lnTo>
                    <a:pt x="1118113" y="271978"/>
                  </a:lnTo>
                  <a:lnTo>
                    <a:pt x="1172343" y="274459"/>
                  </a:lnTo>
                  <a:lnTo>
                    <a:pt x="1228888" y="288224"/>
                  </a:lnTo>
                  <a:lnTo>
                    <a:pt x="1282045" y="305273"/>
                  </a:lnTo>
                  <a:lnTo>
                    <a:pt x="1333585" y="323925"/>
                  </a:lnTo>
                  <a:lnTo>
                    <a:pt x="1378341" y="349359"/>
                  </a:lnTo>
                  <a:lnTo>
                    <a:pt x="1380193" y="352186"/>
                  </a:lnTo>
                  <a:lnTo>
                    <a:pt x="1376749" y="354071"/>
                  </a:lnTo>
                  <a:lnTo>
                    <a:pt x="1361613" y="354995"/>
                  </a:lnTo>
                  <a:lnTo>
                    <a:pt x="1307495" y="348554"/>
                  </a:lnTo>
                  <a:lnTo>
                    <a:pt x="1244866" y="339142"/>
                  </a:lnTo>
                  <a:lnTo>
                    <a:pt x="1190406" y="331660"/>
                  </a:lnTo>
                  <a:lnTo>
                    <a:pt x="1138617" y="326152"/>
                  </a:lnTo>
                  <a:lnTo>
                    <a:pt x="1077005" y="317330"/>
                  </a:lnTo>
                  <a:lnTo>
                    <a:pt x="1016508" y="307604"/>
                  </a:lnTo>
                  <a:lnTo>
                    <a:pt x="962284" y="305673"/>
                  </a:lnTo>
                  <a:lnTo>
                    <a:pt x="900839" y="296927"/>
                  </a:lnTo>
                  <a:lnTo>
                    <a:pt x="846498" y="295115"/>
                  </a:lnTo>
                  <a:lnTo>
                    <a:pt x="790704" y="294757"/>
                  </a:lnTo>
                  <a:lnTo>
                    <a:pt x="737743" y="291567"/>
                  </a:lnTo>
                  <a:lnTo>
                    <a:pt x="714962" y="288611"/>
                  </a:lnTo>
                  <a:lnTo>
                    <a:pt x="655534" y="293640"/>
                  </a:lnTo>
                  <a:lnTo>
                    <a:pt x="600905" y="294466"/>
                  </a:lnTo>
                  <a:lnTo>
                    <a:pt x="548173" y="291509"/>
                  </a:lnTo>
                  <a:lnTo>
                    <a:pt x="498027" y="285596"/>
                  </a:lnTo>
                  <a:lnTo>
                    <a:pt x="443060" y="284428"/>
                  </a:lnTo>
                  <a:lnTo>
                    <a:pt x="384023" y="284197"/>
                  </a:lnTo>
                  <a:lnTo>
                    <a:pt x="321972" y="278562"/>
                  </a:lnTo>
                  <a:lnTo>
                    <a:pt x="264654" y="274590"/>
                  </a:lnTo>
                  <a:lnTo>
                    <a:pt x="208272" y="273805"/>
                  </a:lnTo>
                  <a:lnTo>
                    <a:pt x="157665" y="279239"/>
                  </a:lnTo>
                  <a:lnTo>
                    <a:pt x="94873" y="294948"/>
                  </a:lnTo>
                  <a:lnTo>
                    <a:pt x="45188" y="303173"/>
                  </a:lnTo>
                  <a:lnTo>
                    <a:pt x="9782" y="299008"/>
                  </a:lnTo>
                  <a:lnTo>
                    <a:pt x="3397" y="294052"/>
                  </a:lnTo>
                  <a:lnTo>
                    <a:pt x="310" y="287239"/>
                  </a:lnTo>
                  <a:lnTo>
                    <a:pt x="0" y="269140"/>
                  </a:lnTo>
                  <a:lnTo>
                    <a:pt x="6867" y="205881"/>
                  </a:lnTo>
                  <a:lnTo>
                    <a:pt x="7916" y="150572"/>
                  </a:lnTo>
                  <a:lnTo>
                    <a:pt x="8123" y="94586"/>
                  </a:lnTo>
                  <a:lnTo>
                    <a:pt x="13753" y="44056"/>
                  </a:lnTo>
                  <a:lnTo>
                    <a:pt x="28415" y="16603"/>
                  </a:lnTo>
                  <a:lnTo>
                    <a:pt x="36876" y="11025"/>
                  </a:lnTo>
                  <a:lnTo>
                    <a:pt x="71141" y="3176"/>
                  </a:lnTo>
                  <a:lnTo>
                    <a:pt x="124640" y="524"/>
                  </a:lnTo>
                  <a:lnTo>
                    <a:pt x="180269" y="0"/>
                  </a:lnTo>
                  <a:lnTo>
                    <a:pt x="242014" y="8221"/>
                  </a:lnTo>
                  <a:lnTo>
                    <a:pt x="301877" y="18518"/>
                  </a:lnTo>
                  <a:lnTo>
                    <a:pt x="361060" y="29522"/>
                  </a:lnTo>
                  <a:lnTo>
                    <a:pt x="418116" y="42654"/>
                  </a:lnTo>
                  <a:lnTo>
                    <a:pt x="478575" y="52385"/>
                  </a:lnTo>
                  <a:lnTo>
                    <a:pt x="534154" y="66997"/>
                  </a:lnTo>
                  <a:lnTo>
                    <a:pt x="586200" y="79508"/>
                  </a:lnTo>
                  <a:lnTo>
                    <a:pt x="648473" y="86312"/>
                  </a:lnTo>
                  <a:lnTo>
                    <a:pt x="706181" y="92985"/>
                  </a:lnTo>
                  <a:lnTo>
                    <a:pt x="768371" y="102745"/>
                  </a:lnTo>
                  <a:lnTo>
                    <a:pt x="822802" y="104680"/>
                  </a:lnTo>
                  <a:lnTo>
                    <a:pt x="878614" y="106232"/>
                  </a:lnTo>
                  <a:lnTo>
                    <a:pt x="934698" y="113471"/>
                  </a:lnTo>
                  <a:lnTo>
                    <a:pt x="990838" y="115247"/>
                  </a:lnTo>
                  <a:lnTo>
                    <a:pt x="1045817" y="116768"/>
                  </a:lnTo>
                  <a:lnTo>
                    <a:pt x="1079525" y="125234"/>
                  </a:lnTo>
                  <a:lnTo>
                    <a:pt x="1096933" y="135916"/>
                  </a:lnTo>
                  <a:lnTo>
                    <a:pt x="1101341" y="143211"/>
                  </a:lnTo>
                  <a:lnTo>
                    <a:pt x="1103119" y="160674"/>
                  </a:lnTo>
                  <a:lnTo>
                    <a:pt x="1099616" y="167904"/>
                  </a:lnTo>
                  <a:lnTo>
                    <a:pt x="1086365" y="179058"/>
                  </a:lnTo>
                  <a:lnTo>
                    <a:pt x="1053584" y="186324"/>
                  </a:lnTo>
                  <a:lnTo>
                    <a:pt x="1033931" y="181785"/>
                  </a:lnTo>
                  <a:lnTo>
                    <a:pt x="1002250" y="159807"/>
                  </a:lnTo>
                  <a:lnTo>
                    <a:pt x="953451" y="110917"/>
                  </a:lnTo>
                  <a:lnTo>
                    <a:pt x="943803" y="92509"/>
                  </a:lnTo>
                  <a:lnTo>
                    <a:pt x="943103" y="83856"/>
                  </a:lnTo>
                  <a:lnTo>
                    <a:pt x="948563" y="68003"/>
                  </a:lnTo>
                  <a:lnTo>
                    <a:pt x="961908" y="56278"/>
                  </a:lnTo>
                  <a:lnTo>
                    <a:pt x="999072" y="39219"/>
                  </a:lnTo>
                  <a:lnTo>
                    <a:pt x="1040978" y="33757"/>
                  </a:lnTo>
                  <a:lnTo>
                    <a:pt x="1090439" y="37727"/>
                  </a:lnTo>
                  <a:lnTo>
                    <a:pt x="1151150" y="41144"/>
                  </a:lnTo>
                  <a:lnTo>
                    <a:pt x="1208202" y="41819"/>
                  </a:lnTo>
                  <a:lnTo>
                    <a:pt x="1258942" y="36363"/>
                  </a:lnTo>
                  <a:lnTo>
                    <a:pt x="1314985" y="8168"/>
                  </a:lnTo>
                  <a:lnTo>
                    <a:pt x="1329094" y="6678"/>
                  </a:lnTo>
                  <a:lnTo>
                    <a:pt x="1345294" y="10399"/>
                  </a:lnTo>
                </a:path>
              </a:pathLst>
            </a:custGeom>
            <a:ln w="2667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00977" y="3294507"/>
              <a:ext cx="1158114" cy="31623"/>
            </a:xfrm>
            <a:custGeom>
              <a:avLst/>
              <a:gdLst/>
              <a:ahLst/>
              <a:cxnLst/>
              <a:rect l="0" t="0" r="0" b="0"/>
              <a:pathLst>
                <a:path w="1158114" h="31623">
                  <a:moveTo>
                    <a:pt x="1158113" y="31622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75573" y="3604233"/>
              <a:ext cx="1600332" cy="568540"/>
            </a:xfrm>
            <a:custGeom>
              <a:avLst/>
              <a:gdLst/>
              <a:ahLst/>
              <a:cxnLst/>
              <a:rect l="0" t="0" r="0" b="0"/>
              <a:pathLst>
                <a:path w="1600332" h="568540">
                  <a:moveTo>
                    <a:pt x="0" y="0"/>
                  </a:moveTo>
                  <a:lnTo>
                    <a:pt x="1600331" y="0"/>
                  </a:lnTo>
                  <a:lnTo>
                    <a:pt x="1600331" y="568539"/>
                  </a:lnTo>
                  <a:lnTo>
                    <a:pt x="0" y="56853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21905" y="3578833"/>
              <a:ext cx="536954" cy="589597"/>
            </a:xfrm>
            <a:custGeom>
              <a:avLst/>
              <a:gdLst/>
              <a:ahLst/>
              <a:cxnLst/>
              <a:rect l="0" t="0" r="0" b="0"/>
              <a:pathLst>
                <a:path w="536954" h="589597">
                  <a:moveTo>
                    <a:pt x="0" y="0"/>
                  </a:moveTo>
                  <a:lnTo>
                    <a:pt x="536953" y="0"/>
                  </a:lnTo>
                  <a:lnTo>
                    <a:pt x="536953" y="589596"/>
                  </a:lnTo>
                  <a:lnTo>
                    <a:pt x="0" y="589596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01304" y="3589363"/>
              <a:ext cx="579069" cy="579067"/>
            </a:xfrm>
            <a:custGeom>
              <a:avLst/>
              <a:gdLst/>
              <a:ahLst/>
              <a:cxnLst/>
              <a:rect l="0" t="0" r="0" b="0"/>
              <a:pathLst>
                <a:path w="579069" h="579067">
                  <a:moveTo>
                    <a:pt x="0" y="0"/>
                  </a:moveTo>
                  <a:lnTo>
                    <a:pt x="579068" y="0"/>
                  </a:lnTo>
                  <a:lnTo>
                    <a:pt x="579068" y="579066"/>
                  </a:lnTo>
                  <a:lnTo>
                    <a:pt x="0" y="579066"/>
                  </a:lnTo>
                  <a:close/>
                </a:path>
              </a:pathLst>
            </a:custGeom>
            <a:solidFill>
              <a:srgbClr val="00FF00"/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58858" y="4168429"/>
              <a:ext cx="1621390" cy="610654"/>
            </a:xfrm>
            <a:custGeom>
              <a:avLst/>
              <a:gdLst/>
              <a:ahLst/>
              <a:cxnLst/>
              <a:rect l="0" t="0" r="0" b="0"/>
              <a:pathLst>
                <a:path w="1621390" h="610654">
                  <a:moveTo>
                    <a:pt x="0" y="0"/>
                  </a:moveTo>
                  <a:lnTo>
                    <a:pt x="1621389" y="0"/>
                  </a:lnTo>
                  <a:lnTo>
                    <a:pt x="1621389" y="610653"/>
                  </a:lnTo>
                  <a:lnTo>
                    <a:pt x="0" y="610653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2" name="Group 151"/>
            <p:cNvGrpSpPr/>
            <p:nvPr/>
          </p:nvGrpSpPr>
          <p:grpSpPr>
            <a:xfrm>
              <a:off x="6916828" y="3730188"/>
              <a:ext cx="852809" cy="318977"/>
              <a:chOff x="6916828" y="3730188"/>
              <a:chExt cx="852809" cy="318977"/>
            </a:xfrm>
          </p:grpSpPr>
          <p:sp>
            <p:nvSpPr>
              <p:cNvPr id="146" name="Freeform 145"/>
              <p:cNvSpPr/>
              <p:nvPr/>
            </p:nvSpPr>
            <p:spPr>
              <a:xfrm>
                <a:off x="7022113" y="3799932"/>
                <a:ext cx="31586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21099">
                    <a:moveTo>
                      <a:pt x="0" y="0"/>
                    </a:moveTo>
                    <a:lnTo>
                      <a:pt x="11453" y="54144"/>
                    </a:lnTo>
                    <a:lnTo>
                      <a:pt x="24749" y="114680"/>
                    </a:lnTo>
                    <a:lnTo>
                      <a:pt x="30234" y="173388"/>
                    </a:lnTo>
                    <a:lnTo>
                      <a:pt x="31585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6916828" y="3730188"/>
                <a:ext cx="264240" cy="318977"/>
              </a:xfrm>
              <a:custGeom>
                <a:avLst/>
                <a:gdLst/>
                <a:ahLst/>
                <a:cxnLst/>
                <a:rect l="0" t="0" r="0" b="0"/>
                <a:pathLst>
                  <a:path w="264240" h="318977">
                    <a:moveTo>
                      <a:pt x="0" y="69744"/>
                    </a:moveTo>
                    <a:lnTo>
                      <a:pt x="5589" y="52976"/>
                    </a:lnTo>
                    <a:lnTo>
                      <a:pt x="17691" y="38505"/>
                    </a:lnTo>
                    <a:lnTo>
                      <a:pt x="54057" y="10151"/>
                    </a:lnTo>
                    <a:lnTo>
                      <a:pt x="77447" y="2314"/>
                    </a:lnTo>
                    <a:lnTo>
                      <a:pt x="102271" y="0"/>
                    </a:lnTo>
                    <a:lnTo>
                      <a:pt x="157530" y="11066"/>
                    </a:lnTo>
                    <a:lnTo>
                      <a:pt x="165852" y="16587"/>
                    </a:lnTo>
                    <a:lnTo>
                      <a:pt x="178217" y="32081"/>
                    </a:lnTo>
                    <a:lnTo>
                      <a:pt x="186166" y="66123"/>
                    </a:lnTo>
                    <a:lnTo>
                      <a:pt x="182932" y="100256"/>
                    </a:lnTo>
                    <a:lnTo>
                      <a:pt x="174500" y="118790"/>
                    </a:lnTo>
                    <a:lnTo>
                      <a:pt x="168975" y="127008"/>
                    </a:lnTo>
                    <a:lnTo>
                      <a:pt x="153479" y="139258"/>
                    </a:lnTo>
                    <a:lnTo>
                      <a:pt x="111718" y="158100"/>
                    </a:lnTo>
                    <a:lnTo>
                      <a:pt x="146080" y="154746"/>
                    </a:lnTo>
                    <a:lnTo>
                      <a:pt x="184183" y="159791"/>
                    </a:lnTo>
                    <a:lnTo>
                      <a:pt x="205081" y="168646"/>
                    </a:lnTo>
                    <a:lnTo>
                      <a:pt x="237561" y="193395"/>
                    </a:lnTo>
                    <a:lnTo>
                      <a:pt x="259382" y="219465"/>
                    </a:lnTo>
                    <a:lnTo>
                      <a:pt x="264239" y="242352"/>
                    </a:lnTo>
                    <a:lnTo>
                      <a:pt x="261329" y="266951"/>
                    </a:lnTo>
                    <a:lnTo>
                      <a:pt x="252236" y="289583"/>
                    </a:lnTo>
                    <a:lnTo>
                      <a:pt x="234157" y="305100"/>
                    </a:lnTo>
                    <a:lnTo>
                      <a:pt x="209355" y="314727"/>
                    </a:lnTo>
                    <a:lnTo>
                      <a:pt x="164846" y="318976"/>
                    </a:lnTo>
                    <a:lnTo>
                      <a:pt x="110941" y="310525"/>
                    </a:lnTo>
                    <a:lnTo>
                      <a:pt x="71085" y="300963"/>
                    </a:lnTo>
                    <a:lnTo>
                      <a:pt x="42114" y="2908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7226628" y="3888387"/>
                <a:ext cx="163983" cy="117269"/>
              </a:xfrm>
              <a:custGeom>
                <a:avLst/>
                <a:gdLst/>
                <a:ahLst/>
                <a:cxnLst/>
                <a:rect l="0" t="0" r="0" b="0"/>
                <a:pathLst>
                  <a:path w="163983" h="117269">
                    <a:moveTo>
                      <a:pt x="90283" y="48415"/>
                    </a:moveTo>
                    <a:lnTo>
                      <a:pt x="80708" y="24369"/>
                    </a:lnTo>
                    <a:lnTo>
                      <a:pt x="70039" y="10042"/>
                    </a:lnTo>
                    <a:lnTo>
                      <a:pt x="51260" y="2115"/>
                    </a:lnTo>
                    <a:lnTo>
                      <a:pt x="39701" y="0"/>
                    </a:lnTo>
                    <a:lnTo>
                      <a:pt x="29655" y="2101"/>
                    </a:lnTo>
                    <a:lnTo>
                      <a:pt x="12254" y="13793"/>
                    </a:lnTo>
                    <a:lnTo>
                      <a:pt x="2960" y="33808"/>
                    </a:lnTo>
                    <a:lnTo>
                      <a:pt x="0" y="57131"/>
                    </a:lnTo>
                    <a:lnTo>
                      <a:pt x="2584" y="79195"/>
                    </a:lnTo>
                    <a:lnTo>
                      <a:pt x="10751" y="97580"/>
                    </a:lnTo>
                    <a:lnTo>
                      <a:pt x="16205" y="105758"/>
                    </a:lnTo>
                    <a:lnTo>
                      <a:pt x="24520" y="111210"/>
                    </a:lnTo>
                    <a:lnTo>
                      <a:pt x="46236" y="117268"/>
                    </a:lnTo>
                    <a:lnTo>
                      <a:pt x="56239" y="116544"/>
                    </a:lnTo>
                    <a:lnTo>
                      <a:pt x="73593" y="109500"/>
                    </a:lnTo>
                    <a:lnTo>
                      <a:pt x="85984" y="95452"/>
                    </a:lnTo>
                    <a:lnTo>
                      <a:pt x="90926" y="86792"/>
                    </a:lnTo>
                    <a:lnTo>
                      <a:pt x="95391" y="84528"/>
                    </a:lnTo>
                    <a:lnTo>
                      <a:pt x="99538" y="86528"/>
                    </a:lnTo>
                    <a:lnTo>
                      <a:pt x="117202" y="102992"/>
                    </a:lnTo>
                    <a:lnTo>
                      <a:pt x="125776" y="109366"/>
                    </a:lnTo>
                    <a:lnTo>
                      <a:pt x="133832" y="112446"/>
                    </a:lnTo>
                    <a:lnTo>
                      <a:pt x="163982" y="11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7395224" y="3878571"/>
                <a:ext cx="132257" cy="128833"/>
              </a:xfrm>
              <a:custGeom>
                <a:avLst/>
                <a:gdLst/>
                <a:ahLst/>
                <a:cxnLst/>
                <a:rect l="0" t="0" r="0" b="0"/>
                <a:pathLst>
                  <a:path w="132257" h="128833">
                    <a:moveTo>
                      <a:pt x="79614" y="5589"/>
                    </a:moveTo>
                    <a:lnTo>
                      <a:pt x="62847" y="0"/>
                    </a:lnTo>
                    <a:lnTo>
                      <a:pt x="45255" y="375"/>
                    </a:lnTo>
                    <a:lnTo>
                      <a:pt x="26909" y="5611"/>
                    </a:lnTo>
                    <a:lnTo>
                      <a:pt x="10956" y="15737"/>
                    </a:lnTo>
                    <a:lnTo>
                      <a:pt x="5766" y="24053"/>
                    </a:lnTo>
                    <a:lnTo>
                      <a:pt x="0" y="45770"/>
                    </a:lnTo>
                    <a:lnTo>
                      <a:pt x="2343" y="78716"/>
                    </a:lnTo>
                    <a:lnTo>
                      <a:pt x="10565" y="96971"/>
                    </a:lnTo>
                    <a:lnTo>
                      <a:pt x="16034" y="105115"/>
                    </a:lnTo>
                    <a:lnTo>
                      <a:pt x="31469" y="117283"/>
                    </a:lnTo>
                    <a:lnTo>
                      <a:pt x="51198" y="125421"/>
                    </a:lnTo>
                    <a:lnTo>
                      <a:pt x="87442" y="128832"/>
                    </a:lnTo>
                    <a:lnTo>
                      <a:pt x="132256" y="12140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7606119" y="3789403"/>
                <a:ext cx="26647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221100">
                    <a:moveTo>
                      <a:pt x="5590" y="0"/>
                    </a:moveTo>
                    <a:lnTo>
                      <a:pt x="0" y="16768"/>
                    </a:lnTo>
                    <a:lnTo>
                      <a:pt x="3273" y="69516"/>
                    </a:lnTo>
                    <a:lnTo>
                      <a:pt x="8251" y="126209"/>
                    </a:lnTo>
                    <a:lnTo>
                      <a:pt x="14564" y="182468"/>
                    </a:lnTo>
                    <a:lnTo>
                      <a:pt x="18547" y="201200"/>
                    </a:lnTo>
                    <a:lnTo>
                      <a:pt x="26646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662530" y="3863103"/>
                <a:ext cx="107107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7107" h="157928">
                    <a:moveTo>
                      <a:pt x="86049" y="0"/>
                    </a:moveTo>
                    <a:lnTo>
                      <a:pt x="33344" y="19128"/>
                    </a:lnTo>
                    <a:lnTo>
                      <a:pt x="17391" y="30338"/>
                    </a:lnTo>
                    <a:lnTo>
                      <a:pt x="5622" y="46238"/>
                    </a:lnTo>
                    <a:lnTo>
                      <a:pt x="845" y="55392"/>
                    </a:lnTo>
                    <a:lnTo>
                      <a:pt x="0" y="63834"/>
                    </a:lnTo>
                    <a:lnTo>
                      <a:pt x="5301" y="79453"/>
                    </a:lnTo>
                    <a:lnTo>
                      <a:pt x="27029" y="101400"/>
                    </a:lnTo>
                    <a:lnTo>
                      <a:pt x="87245" y="148547"/>
                    </a:lnTo>
                    <a:lnTo>
                      <a:pt x="107106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2" name="Group 161"/>
            <p:cNvGrpSpPr/>
            <p:nvPr/>
          </p:nvGrpSpPr>
          <p:grpSpPr>
            <a:xfrm>
              <a:off x="6874713" y="4322564"/>
              <a:ext cx="1116022" cy="330177"/>
              <a:chOff x="6874713" y="4322564"/>
              <a:chExt cx="1116022" cy="330177"/>
            </a:xfrm>
          </p:grpSpPr>
          <p:sp>
            <p:nvSpPr>
              <p:cNvPr id="153" name="Freeform 152"/>
              <p:cNvSpPr/>
              <p:nvPr/>
            </p:nvSpPr>
            <p:spPr>
              <a:xfrm>
                <a:off x="6906299" y="4336885"/>
                <a:ext cx="42115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10571">
                    <a:moveTo>
                      <a:pt x="0" y="0"/>
                    </a:moveTo>
                    <a:lnTo>
                      <a:pt x="5589" y="58617"/>
                    </a:lnTo>
                    <a:lnTo>
                      <a:pt x="24024" y="112791"/>
                    </a:lnTo>
                    <a:lnTo>
                      <a:pt x="33211" y="165433"/>
                    </a:lnTo>
                    <a:lnTo>
                      <a:pt x="42114" y="2105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6874713" y="4322564"/>
                <a:ext cx="171578" cy="285318"/>
              </a:xfrm>
              <a:custGeom>
                <a:avLst/>
                <a:gdLst/>
                <a:ahLst/>
                <a:cxnLst/>
                <a:rect l="0" t="0" r="0" b="0"/>
                <a:pathLst>
                  <a:path w="171578" h="285318">
                    <a:moveTo>
                      <a:pt x="0" y="56435"/>
                    </a:moveTo>
                    <a:lnTo>
                      <a:pt x="5590" y="34078"/>
                    </a:lnTo>
                    <a:lnTo>
                      <a:pt x="10745" y="26323"/>
                    </a:lnTo>
                    <a:lnTo>
                      <a:pt x="25833" y="14586"/>
                    </a:lnTo>
                    <a:lnTo>
                      <a:pt x="54057" y="1401"/>
                    </a:lnTo>
                    <a:lnTo>
                      <a:pt x="77448" y="0"/>
                    </a:lnTo>
                    <a:lnTo>
                      <a:pt x="125003" y="8633"/>
                    </a:lnTo>
                    <a:lnTo>
                      <a:pt x="133639" y="14038"/>
                    </a:lnTo>
                    <a:lnTo>
                      <a:pt x="146353" y="29404"/>
                    </a:lnTo>
                    <a:lnTo>
                      <a:pt x="149041" y="38414"/>
                    </a:lnTo>
                    <a:lnTo>
                      <a:pt x="148909" y="57784"/>
                    </a:lnTo>
                    <a:lnTo>
                      <a:pt x="138711" y="74972"/>
                    </a:lnTo>
                    <a:lnTo>
                      <a:pt x="122481" y="89240"/>
                    </a:lnTo>
                    <a:lnTo>
                      <a:pt x="103569" y="99481"/>
                    </a:lnTo>
                    <a:lnTo>
                      <a:pt x="63785" y="107182"/>
                    </a:lnTo>
                    <a:lnTo>
                      <a:pt x="97380" y="120007"/>
                    </a:lnTo>
                    <a:lnTo>
                      <a:pt x="152568" y="158554"/>
                    </a:lnTo>
                    <a:lnTo>
                      <a:pt x="169338" y="184958"/>
                    </a:lnTo>
                    <a:lnTo>
                      <a:pt x="171577" y="204804"/>
                    </a:lnTo>
                    <a:lnTo>
                      <a:pt x="167504" y="224152"/>
                    </a:lnTo>
                    <a:lnTo>
                      <a:pt x="157894" y="240550"/>
                    </a:lnTo>
                    <a:lnTo>
                      <a:pt x="133741" y="262936"/>
                    </a:lnTo>
                    <a:lnTo>
                      <a:pt x="104358" y="278798"/>
                    </a:lnTo>
                    <a:lnTo>
                      <a:pt x="67836" y="285317"/>
                    </a:lnTo>
                    <a:lnTo>
                      <a:pt x="47307" y="280603"/>
                    </a:lnTo>
                    <a:lnTo>
                      <a:pt x="21058" y="2670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7078550" y="4442170"/>
                <a:ext cx="108774" cy="150463"/>
              </a:xfrm>
              <a:custGeom>
                <a:avLst/>
                <a:gdLst/>
                <a:ahLst/>
                <a:cxnLst/>
                <a:rect l="0" t="0" r="0" b="0"/>
                <a:pathLst>
                  <a:path w="108774" h="150463">
                    <a:moveTo>
                      <a:pt x="38319" y="10529"/>
                    </a:moveTo>
                    <a:lnTo>
                      <a:pt x="9011" y="39837"/>
                    </a:lnTo>
                    <a:lnTo>
                      <a:pt x="1896" y="59430"/>
                    </a:lnTo>
                    <a:lnTo>
                      <a:pt x="0" y="71205"/>
                    </a:lnTo>
                    <a:lnTo>
                      <a:pt x="4131" y="93648"/>
                    </a:lnTo>
                    <a:lnTo>
                      <a:pt x="19610" y="122894"/>
                    </a:lnTo>
                    <a:lnTo>
                      <a:pt x="33514" y="137677"/>
                    </a:lnTo>
                    <a:lnTo>
                      <a:pt x="51391" y="148148"/>
                    </a:lnTo>
                    <a:lnTo>
                      <a:pt x="71036" y="150462"/>
                    </a:lnTo>
                    <a:lnTo>
                      <a:pt x="81187" y="149441"/>
                    </a:lnTo>
                    <a:lnTo>
                      <a:pt x="89125" y="145251"/>
                    </a:lnTo>
                    <a:lnTo>
                      <a:pt x="101064" y="131236"/>
                    </a:lnTo>
                    <a:lnTo>
                      <a:pt x="108773" y="98026"/>
                    </a:lnTo>
                    <a:lnTo>
                      <a:pt x="99878" y="58551"/>
                    </a:lnTo>
                    <a:lnTo>
                      <a:pt x="6990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7295853" y="4357942"/>
                <a:ext cx="31587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31628">
                    <a:moveTo>
                      <a:pt x="0" y="0"/>
                    </a:moveTo>
                    <a:lnTo>
                      <a:pt x="0" y="54144"/>
                    </a:lnTo>
                    <a:lnTo>
                      <a:pt x="5590" y="109091"/>
                    </a:lnTo>
                    <a:lnTo>
                      <a:pt x="16789" y="165005"/>
                    </a:lnTo>
                    <a:lnTo>
                      <a:pt x="23335" y="211751"/>
                    </a:lnTo>
                    <a:lnTo>
                      <a:pt x="31586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7211626" y="4452699"/>
                <a:ext cx="147400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42115">
                    <a:moveTo>
                      <a:pt x="147399" y="0"/>
                    </a:moveTo>
                    <a:lnTo>
                      <a:pt x="104707" y="3119"/>
                    </a:lnTo>
                    <a:lnTo>
                      <a:pt x="42063" y="21331"/>
                    </a:lnTo>
                    <a:lnTo>
                      <a:pt x="16752" y="31667"/>
                    </a:lnTo>
                    <a:lnTo>
                      <a:pt x="0" y="42114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7485367" y="4389528"/>
                <a:ext cx="31586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21099">
                    <a:moveTo>
                      <a:pt x="0" y="0"/>
                    </a:moveTo>
                    <a:lnTo>
                      <a:pt x="5589" y="62092"/>
                    </a:lnTo>
                    <a:lnTo>
                      <a:pt x="10722" y="113477"/>
                    </a:lnTo>
                    <a:lnTo>
                      <a:pt x="18668" y="168688"/>
                    </a:lnTo>
                    <a:lnTo>
                      <a:pt x="23469" y="201280"/>
                    </a:lnTo>
                    <a:lnTo>
                      <a:pt x="31585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7411667" y="4494813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0"/>
                    </a:moveTo>
                    <a:lnTo>
                      <a:pt x="109921" y="8333"/>
                    </a:lnTo>
                    <a:lnTo>
                      <a:pt x="52083" y="174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7598496" y="4494813"/>
                <a:ext cx="102880" cy="122942"/>
              </a:xfrm>
              <a:custGeom>
                <a:avLst/>
                <a:gdLst/>
                <a:ahLst/>
                <a:cxnLst/>
                <a:rect l="0" t="0" r="0" b="0"/>
                <a:pathLst>
                  <a:path w="102880" h="122942">
                    <a:moveTo>
                      <a:pt x="65855" y="10528"/>
                    </a:moveTo>
                    <a:lnTo>
                      <a:pt x="49087" y="4939"/>
                    </a:lnTo>
                    <a:lnTo>
                      <a:pt x="31497" y="5315"/>
                    </a:lnTo>
                    <a:lnTo>
                      <a:pt x="21892" y="7052"/>
                    </a:lnTo>
                    <a:lnTo>
                      <a:pt x="14319" y="11720"/>
                    </a:lnTo>
                    <a:lnTo>
                      <a:pt x="2786" y="26266"/>
                    </a:lnTo>
                    <a:lnTo>
                      <a:pt x="0" y="47548"/>
                    </a:lnTo>
                    <a:lnTo>
                      <a:pt x="7743" y="93750"/>
                    </a:lnTo>
                    <a:lnTo>
                      <a:pt x="13076" y="102274"/>
                    </a:lnTo>
                    <a:lnTo>
                      <a:pt x="28360" y="114865"/>
                    </a:lnTo>
                    <a:lnTo>
                      <a:pt x="62284" y="122941"/>
                    </a:lnTo>
                    <a:lnTo>
                      <a:pt x="72833" y="120565"/>
                    </a:lnTo>
                    <a:lnTo>
                      <a:pt x="90793" y="108566"/>
                    </a:lnTo>
                    <a:lnTo>
                      <a:pt x="100335" y="88416"/>
                    </a:lnTo>
                    <a:lnTo>
                      <a:pt x="102879" y="76491"/>
                    </a:lnTo>
                    <a:lnTo>
                      <a:pt x="99468" y="53883"/>
                    </a:lnTo>
                    <a:lnTo>
                      <a:pt x="7638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7759107" y="4509928"/>
                <a:ext cx="231628" cy="142813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42813">
                    <a:moveTo>
                      <a:pt x="0" y="69113"/>
                    </a:moveTo>
                    <a:lnTo>
                      <a:pt x="14655" y="113075"/>
                    </a:lnTo>
                    <a:lnTo>
                      <a:pt x="14450" y="117138"/>
                    </a:lnTo>
                    <a:lnTo>
                      <a:pt x="11973" y="117508"/>
                    </a:lnTo>
                    <a:lnTo>
                      <a:pt x="7982" y="115414"/>
                    </a:lnTo>
                    <a:lnTo>
                      <a:pt x="3547" y="100609"/>
                    </a:lnTo>
                    <a:lnTo>
                      <a:pt x="1637" y="40808"/>
                    </a:lnTo>
                    <a:lnTo>
                      <a:pt x="5797" y="17928"/>
                    </a:lnTo>
                    <a:lnTo>
                      <a:pt x="10884" y="11593"/>
                    </a:lnTo>
                    <a:lnTo>
                      <a:pt x="17785" y="8539"/>
                    </a:lnTo>
                    <a:lnTo>
                      <a:pt x="25895" y="7674"/>
                    </a:lnTo>
                    <a:lnTo>
                      <a:pt x="41145" y="12950"/>
                    </a:lnTo>
                    <a:lnTo>
                      <a:pt x="48487" y="17633"/>
                    </a:lnTo>
                    <a:lnTo>
                      <a:pt x="59765" y="32195"/>
                    </a:lnTo>
                    <a:lnTo>
                      <a:pt x="76536" y="70139"/>
                    </a:lnTo>
                    <a:lnTo>
                      <a:pt x="79100" y="72136"/>
                    </a:lnTo>
                    <a:lnTo>
                      <a:pt x="80809" y="68789"/>
                    </a:lnTo>
                    <a:lnTo>
                      <a:pt x="89142" y="35384"/>
                    </a:lnTo>
                    <a:lnTo>
                      <a:pt x="104272" y="10896"/>
                    </a:lnTo>
                    <a:lnTo>
                      <a:pt x="123163" y="2294"/>
                    </a:lnTo>
                    <a:lnTo>
                      <a:pt x="134751" y="0"/>
                    </a:lnTo>
                    <a:lnTo>
                      <a:pt x="156986" y="3691"/>
                    </a:lnTo>
                    <a:lnTo>
                      <a:pt x="167829" y="7951"/>
                    </a:lnTo>
                    <a:lnTo>
                      <a:pt x="182995" y="22043"/>
                    </a:lnTo>
                    <a:lnTo>
                      <a:pt x="206202" y="69846"/>
                    </a:lnTo>
                    <a:lnTo>
                      <a:pt x="226873" y="128838"/>
                    </a:lnTo>
                    <a:lnTo>
                      <a:pt x="231627" y="1428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8" name="Group 167"/>
            <p:cNvGrpSpPr/>
            <p:nvPr/>
          </p:nvGrpSpPr>
          <p:grpSpPr>
            <a:xfrm>
              <a:off x="6095605" y="3635704"/>
              <a:ext cx="326839" cy="437970"/>
              <a:chOff x="6095605" y="3635704"/>
              <a:chExt cx="326839" cy="437970"/>
            </a:xfrm>
          </p:grpSpPr>
          <p:sp>
            <p:nvSpPr>
              <p:cNvPr id="163" name="Freeform 162"/>
              <p:cNvSpPr/>
              <p:nvPr/>
            </p:nvSpPr>
            <p:spPr>
              <a:xfrm>
                <a:off x="6095605" y="3635704"/>
                <a:ext cx="115814" cy="151241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51241">
                    <a:moveTo>
                      <a:pt x="115813" y="48414"/>
                    </a:moveTo>
                    <a:lnTo>
                      <a:pt x="106238" y="24368"/>
                    </a:lnTo>
                    <a:lnTo>
                      <a:pt x="95570" y="10041"/>
                    </a:lnTo>
                    <a:lnTo>
                      <a:pt x="76791" y="2114"/>
                    </a:lnTo>
                    <a:lnTo>
                      <a:pt x="65232" y="0"/>
                    </a:lnTo>
                    <a:lnTo>
                      <a:pt x="56356" y="2100"/>
                    </a:lnTo>
                    <a:lnTo>
                      <a:pt x="49269" y="7010"/>
                    </a:lnTo>
                    <a:lnTo>
                      <a:pt x="43374" y="13792"/>
                    </a:lnTo>
                    <a:lnTo>
                      <a:pt x="40615" y="21823"/>
                    </a:lnTo>
                    <a:lnTo>
                      <a:pt x="40668" y="40106"/>
                    </a:lnTo>
                    <a:lnTo>
                      <a:pt x="47710" y="56810"/>
                    </a:lnTo>
                    <a:lnTo>
                      <a:pt x="65706" y="92187"/>
                    </a:lnTo>
                    <a:lnTo>
                      <a:pt x="67027" y="112323"/>
                    </a:lnTo>
                    <a:lnTo>
                      <a:pt x="62545" y="131800"/>
                    </a:lnTo>
                    <a:lnTo>
                      <a:pt x="52754" y="148256"/>
                    </a:lnTo>
                    <a:lnTo>
                      <a:pt x="46868" y="151240"/>
                    </a:lnTo>
                    <a:lnTo>
                      <a:pt x="40604" y="150890"/>
                    </a:lnTo>
                    <a:lnTo>
                      <a:pt x="27405" y="144262"/>
                    </a:lnTo>
                    <a:lnTo>
                      <a:pt x="0" y="12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6179833" y="3852574"/>
                <a:ext cx="31586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1587">
                    <a:moveTo>
                      <a:pt x="31585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6253533" y="379993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6226303" y="3815463"/>
                <a:ext cx="161761" cy="163860"/>
              </a:xfrm>
              <a:custGeom>
                <a:avLst/>
                <a:gdLst/>
                <a:ahLst/>
                <a:cxnLst/>
                <a:rect l="0" t="0" r="0" b="0"/>
                <a:pathLst>
                  <a:path w="161761" h="163860">
                    <a:moveTo>
                      <a:pt x="58815" y="121339"/>
                    </a:moveTo>
                    <a:lnTo>
                      <a:pt x="53226" y="104572"/>
                    </a:lnTo>
                    <a:lnTo>
                      <a:pt x="48070" y="100802"/>
                    </a:lnTo>
                    <a:lnTo>
                      <a:pt x="41123" y="99459"/>
                    </a:lnTo>
                    <a:lnTo>
                      <a:pt x="32982" y="99734"/>
                    </a:lnTo>
                    <a:lnTo>
                      <a:pt x="17698" y="106277"/>
                    </a:lnTo>
                    <a:lnTo>
                      <a:pt x="10346" y="111298"/>
                    </a:lnTo>
                    <a:lnTo>
                      <a:pt x="5446" y="119324"/>
                    </a:lnTo>
                    <a:lnTo>
                      <a:pt x="0" y="140721"/>
                    </a:lnTo>
                    <a:lnTo>
                      <a:pt x="2057" y="149468"/>
                    </a:lnTo>
                    <a:lnTo>
                      <a:pt x="6939" y="156470"/>
                    </a:lnTo>
                    <a:lnTo>
                      <a:pt x="13702" y="162307"/>
                    </a:lnTo>
                    <a:lnTo>
                      <a:pt x="20551" y="163859"/>
                    </a:lnTo>
                    <a:lnTo>
                      <a:pt x="27457" y="162554"/>
                    </a:lnTo>
                    <a:lnTo>
                      <a:pt x="48354" y="149539"/>
                    </a:lnTo>
                    <a:lnTo>
                      <a:pt x="97423" y="94528"/>
                    </a:lnTo>
                    <a:lnTo>
                      <a:pt x="139534" y="36606"/>
                    </a:lnTo>
                    <a:lnTo>
                      <a:pt x="160590" y="5376"/>
                    </a:lnTo>
                    <a:lnTo>
                      <a:pt x="161760" y="747"/>
                    </a:lnTo>
                    <a:lnTo>
                      <a:pt x="159030" y="0"/>
                    </a:lnTo>
                    <a:lnTo>
                      <a:pt x="153701" y="1842"/>
                    </a:lnTo>
                    <a:lnTo>
                      <a:pt x="135023" y="21202"/>
                    </a:lnTo>
                    <a:lnTo>
                      <a:pt x="93822" y="79677"/>
                    </a:lnTo>
                    <a:lnTo>
                      <a:pt x="66442" y="142436"/>
                    </a:lnTo>
                    <a:lnTo>
                      <a:pt x="59085" y="154112"/>
                    </a:lnTo>
                    <a:lnTo>
                      <a:pt x="48286" y="16345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6320797" y="3932290"/>
                <a:ext cx="101647" cy="141384"/>
              </a:xfrm>
              <a:custGeom>
                <a:avLst/>
                <a:gdLst/>
                <a:ahLst/>
                <a:cxnLst/>
                <a:rect l="0" t="0" r="0" b="0"/>
                <a:pathLst>
                  <a:path w="101647" h="141384">
                    <a:moveTo>
                      <a:pt x="38020" y="57155"/>
                    </a:moveTo>
                    <a:lnTo>
                      <a:pt x="56001" y="72796"/>
                    </a:lnTo>
                    <a:lnTo>
                      <a:pt x="72918" y="80874"/>
                    </a:lnTo>
                    <a:lnTo>
                      <a:pt x="81173" y="79987"/>
                    </a:lnTo>
                    <a:lnTo>
                      <a:pt x="96584" y="69642"/>
                    </a:lnTo>
                    <a:lnTo>
                      <a:pt x="100459" y="61970"/>
                    </a:lnTo>
                    <a:lnTo>
                      <a:pt x="101646" y="44087"/>
                    </a:lnTo>
                    <a:lnTo>
                      <a:pt x="90148" y="14288"/>
                    </a:lnTo>
                    <a:lnTo>
                      <a:pt x="82130" y="7520"/>
                    </a:lnTo>
                    <a:lnTo>
                      <a:pt x="60744" y="0"/>
                    </a:lnTo>
                    <a:lnTo>
                      <a:pt x="50830" y="334"/>
                    </a:lnTo>
                    <a:lnTo>
                      <a:pt x="33575" y="6945"/>
                    </a:lnTo>
                    <a:lnTo>
                      <a:pt x="10707" y="23820"/>
                    </a:lnTo>
                    <a:lnTo>
                      <a:pt x="2484" y="43119"/>
                    </a:lnTo>
                    <a:lnTo>
                      <a:pt x="0" y="66124"/>
                    </a:lnTo>
                    <a:lnTo>
                      <a:pt x="2795" y="88047"/>
                    </a:lnTo>
                    <a:lnTo>
                      <a:pt x="14176" y="106370"/>
                    </a:lnTo>
                    <a:lnTo>
                      <a:pt x="48549" y="141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4" name="Group 173"/>
            <p:cNvGrpSpPr/>
            <p:nvPr/>
          </p:nvGrpSpPr>
          <p:grpSpPr>
            <a:xfrm>
              <a:off x="8261141" y="3659932"/>
              <a:ext cx="456061" cy="424270"/>
              <a:chOff x="8261141" y="3659932"/>
              <a:chExt cx="456061" cy="424270"/>
            </a:xfrm>
          </p:grpSpPr>
          <p:sp>
            <p:nvSpPr>
              <p:cNvPr id="169" name="Freeform 168"/>
              <p:cNvSpPr/>
              <p:nvPr/>
            </p:nvSpPr>
            <p:spPr>
              <a:xfrm>
                <a:off x="8261141" y="3936802"/>
                <a:ext cx="17196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71966" h="147400">
                    <a:moveTo>
                      <a:pt x="55977" y="0"/>
                    </a:moveTo>
                    <a:lnTo>
                      <a:pt x="31931" y="9576"/>
                    </a:lnTo>
                    <a:lnTo>
                      <a:pt x="17604" y="20244"/>
                    </a:lnTo>
                    <a:lnTo>
                      <a:pt x="1973" y="44993"/>
                    </a:lnTo>
                    <a:lnTo>
                      <a:pt x="0" y="64451"/>
                    </a:lnTo>
                    <a:lnTo>
                      <a:pt x="1112" y="74553"/>
                    </a:lnTo>
                    <a:lnTo>
                      <a:pt x="6531" y="81288"/>
                    </a:lnTo>
                    <a:lnTo>
                      <a:pt x="25033" y="88770"/>
                    </a:lnTo>
                    <a:lnTo>
                      <a:pt x="34178" y="88426"/>
                    </a:lnTo>
                    <a:lnTo>
                      <a:pt x="59396" y="76763"/>
                    </a:lnTo>
                    <a:lnTo>
                      <a:pt x="109069" y="50692"/>
                    </a:lnTo>
                    <a:lnTo>
                      <a:pt x="129877" y="49046"/>
                    </a:lnTo>
                    <a:lnTo>
                      <a:pt x="149653" y="53384"/>
                    </a:lnTo>
                    <a:lnTo>
                      <a:pt x="166241" y="63111"/>
                    </a:lnTo>
                    <a:lnTo>
                      <a:pt x="170431" y="70150"/>
                    </a:lnTo>
                    <a:lnTo>
                      <a:pt x="171965" y="87330"/>
                    </a:lnTo>
                    <a:lnTo>
                      <a:pt x="165629" y="103544"/>
                    </a:lnTo>
                    <a:lnTo>
                      <a:pt x="153844" y="118550"/>
                    </a:lnTo>
                    <a:lnTo>
                      <a:pt x="129818" y="137812"/>
                    </a:lnTo>
                    <a:lnTo>
                      <a:pt x="108620" y="1473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8464517" y="3926274"/>
                <a:ext cx="4211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9">
                    <a:moveTo>
                      <a:pt x="0" y="0"/>
                    </a:moveTo>
                    <a:lnTo>
                      <a:pt x="42114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8390818" y="3884160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8438164" y="3712321"/>
                <a:ext cx="184282" cy="158214"/>
              </a:xfrm>
              <a:custGeom>
                <a:avLst/>
                <a:gdLst/>
                <a:ahLst/>
                <a:cxnLst/>
                <a:rect l="0" t="0" r="0" b="0"/>
                <a:pathLst>
                  <a:path w="184282" h="158214">
                    <a:moveTo>
                      <a:pt x="110581" y="77082"/>
                    </a:moveTo>
                    <a:lnTo>
                      <a:pt x="81272" y="106391"/>
                    </a:lnTo>
                    <a:lnTo>
                      <a:pt x="78174" y="114169"/>
                    </a:lnTo>
                    <a:lnTo>
                      <a:pt x="77851" y="132170"/>
                    </a:lnTo>
                    <a:lnTo>
                      <a:pt x="81742" y="139543"/>
                    </a:lnTo>
                    <a:lnTo>
                      <a:pt x="95424" y="150856"/>
                    </a:lnTo>
                    <a:lnTo>
                      <a:pt x="128447" y="158213"/>
                    </a:lnTo>
                    <a:lnTo>
                      <a:pt x="137700" y="155736"/>
                    </a:lnTo>
                    <a:lnTo>
                      <a:pt x="145037" y="150575"/>
                    </a:lnTo>
                    <a:lnTo>
                      <a:pt x="151100" y="143625"/>
                    </a:lnTo>
                    <a:lnTo>
                      <a:pt x="157835" y="123424"/>
                    </a:lnTo>
                    <a:lnTo>
                      <a:pt x="159631" y="111487"/>
                    </a:lnTo>
                    <a:lnTo>
                      <a:pt x="155388" y="91983"/>
                    </a:lnTo>
                    <a:lnTo>
                      <a:pt x="133600" y="60398"/>
                    </a:lnTo>
                    <a:lnTo>
                      <a:pt x="108043" y="38734"/>
                    </a:lnTo>
                    <a:lnTo>
                      <a:pt x="49271" y="14869"/>
                    </a:lnTo>
                    <a:lnTo>
                      <a:pt x="5664" y="62"/>
                    </a:lnTo>
                    <a:lnTo>
                      <a:pt x="862" y="0"/>
                    </a:lnTo>
                    <a:lnTo>
                      <a:pt x="0" y="2297"/>
                    </a:lnTo>
                    <a:lnTo>
                      <a:pt x="1765" y="6168"/>
                    </a:lnTo>
                    <a:lnTo>
                      <a:pt x="13086" y="13589"/>
                    </a:lnTo>
                    <a:lnTo>
                      <a:pt x="69151" y="34940"/>
                    </a:lnTo>
                    <a:lnTo>
                      <a:pt x="131698" y="56023"/>
                    </a:lnTo>
                    <a:lnTo>
                      <a:pt x="184281" y="665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8580181" y="3659932"/>
                <a:ext cx="137021" cy="76830"/>
              </a:xfrm>
              <a:custGeom>
                <a:avLst/>
                <a:gdLst/>
                <a:ahLst/>
                <a:cxnLst/>
                <a:rect l="0" t="0" r="0" b="0"/>
                <a:pathLst>
                  <a:path w="137021" h="76830">
                    <a:moveTo>
                      <a:pt x="63320" y="76829"/>
                    </a:moveTo>
                    <a:lnTo>
                      <a:pt x="57731" y="18212"/>
                    </a:lnTo>
                    <a:lnTo>
                      <a:pt x="51406" y="9675"/>
                    </a:lnTo>
                    <a:lnTo>
                      <a:pt x="42508" y="3983"/>
                    </a:lnTo>
                    <a:lnTo>
                      <a:pt x="31898" y="189"/>
                    </a:lnTo>
                    <a:lnTo>
                      <a:pt x="22486" y="0"/>
                    </a:lnTo>
                    <a:lnTo>
                      <a:pt x="5787" y="6027"/>
                    </a:lnTo>
                    <a:lnTo>
                      <a:pt x="1568" y="12081"/>
                    </a:lnTo>
                    <a:lnTo>
                      <a:pt x="0" y="28164"/>
                    </a:lnTo>
                    <a:lnTo>
                      <a:pt x="6322" y="43892"/>
                    </a:lnTo>
                    <a:lnTo>
                      <a:pt x="11283" y="51361"/>
                    </a:lnTo>
                    <a:lnTo>
                      <a:pt x="26155" y="62780"/>
                    </a:lnTo>
                    <a:lnTo>
                      <a:pt x="35034" y="67463"/>
                    </a:lnTo>
                    <a:lnTo>
                      <a:pt x="54258" y="69547"/>
                    </a:lnTo>
                    <a:lnTo>
                      <a:pt x="95195" y="61352"/>
                    </a:lnTo>
                    <a:lnTo>
                      <a:pt x="120987" y="46247"/>
                    </a:lnTo>
                    <a:lnTo>
                      <a:pt x="129895" y="36721"/>
                    </a:lnTo>
                    <a:lnTo>
                      <a:pt x="137020" y="241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7" name="Group 176"/>
            <p:cNvGrpSpPr/>
            <p:nvPr/>
          </p:nvGrpSpPr>
          <p:grpSpPr>
            <a:xfrm>
              <a:off x="8380938" y="3774880"/>
              <a:ext cx="223494" cy="207398"/>
              <a:chOff x="8380938" y="3774880"/>
              <a:chExt cx="223494" cy="207398"/>
            </a:xfrm>
          </p:grpSpPr>
          <p:sp>
            <p:nvSpPr>
              <p:cNvPr id="175" name="Freeform 174"/>
              <p:cNvSpPr/>
              <p:nvPr/>
            </p:nvSpPr>
            <p:spPr>
              <a:xfrm>
                <a:off x="8380938" y="3774880"/>
                <a:ext cx="223494" cy="207398"/>
              </a:xfrm>
              <a:custGeom>
                <a:avLst/>
                <a:gdLst/>
                <a:ahLst/>
                <a:cxnLst/>
                <a:rect l="0" t="0" r="0" b="0"/>
                <a:pathLst>
                  <a:path w="223494" h="207398">
                    <a:moveTo>
                      <a:pt x="73050" y="25052"/>
                    </a:moveTo>
                    <a:lnTo>
                      <a:pt x="61872" y="36230"/>
                    </a:lnTo>
                    <a:lnTo>
                      <a:pt x="59749" y="43033"/>
                    </a:lnTo>
                    <a:lnTo>
                      <a:pt x="62350" y="69374"/>
                    </a:lnTo>
                    <a:lnTo>
                      <a:pt x="71700" y="98236"/>
                    </a:lnTo>
                    <a:lnTo>
                      <a:pt x="89938" y="122125"/>
                    </a:lnTo>
                    <a:lnTo>
                      <a:pt x="107462" y="136826"/>
                    </a:lnTo>
                    <a:lnTo>
                      <a:pt x="130068" y="144919"/>
                    </a:lnTo>
                    <a:lnTo>
                      <a:pt x="154544" y="147346"/>
                    </a:lnTo>
                    <a:lnTo>
                      <a:pt x="177120" y="144526"/>
                    </a:lnTo>
                    <a:lnTo>
                      <a:pt x="195733" y="136253"/>
                    </a:lnTo>
                    <a:lnTo>
                      <a:pt x="203972" y="130771"/>
                    </a:lnTo>
                    <a:lnTo>
                      <a:pt x="216245" y="115322"/>
                    </a:lnTo>
                    <a:lnTo>
                      <a:pt x="221157" y="106289"/>
                    </a:lnTo>
                    <a:lnTo>
                      <a:pt x="223493" y="86893"/>
                    </a:lnTo>
                    <a:lnTo>
                      <a:pt x="219462" y="67745"/>
                    </a:lnTo>
                    <a:lnTo>
                      <a:pt x="209872" y="51436"/>
                    </a:lnTo>
                    <a:lnTo>
                      <a:pt x="185729" y="29100"/>
                    </a:lnTo>
                    <a:lnTo>
                      <a:pt x="125417" y="1149"/>
                    </a:lnTo>
                    <a:lnTo>
                      <a:pt x="104513" y="0"/>
                    </a:lnTo>
                    <a:lnTo>
                      <a:pt x="84694" y="4559"/>
                    </a:lnTo>
                    <a:lnTo>
                      <a:pt x="68087" y="14384"/>
                    </a:lnTo>
                    <a:lnTo>
                      <a:pt x="56026" y="29669"/>
                    </a:lnTo>
                    <a:lnTo>
                      <a:pt x="51173" y="38659"/>
                    </a:lnTo>
                    <a:lnTo>
                      <a:pt x="48900" y="58006"/>
                    </a:lnTo>
                    <a:lnTo>
                      <a:pt x="52958" y="77132"/>
                    </a:lnTo>
                    <a:lnTo>
                      <a:pt x="74628" y="108475"/>
                    </a:lnTo>
                    <a:lnTo>
                      <a:pt x="109523" y="143099"/>
                    </a:lnTo>
                    <a:lnTo>
                      <a:pt x="127865" y="152777"/>
                    </a:lnTo>
                    <a:lnTo>
                      <a:pt x="147715" y="154738"/>
                    </a:lnTo>
                    <a:lnTo>
                      <a:pt x="157922" y="153624"/>
                    </a:lnTo>
                    <a:lnTo>
                      <a:pt x="163556" y="156390"/>
                    </a:lnTo>
                    <a:lnTo>
                      <a:pt x="166143" y="161743"/>
                    </a:lnTo>
                    <a:lnTo>
                      <a:pt x="166698" y="168822"/>
                    </a:lnTo>
                    <a:lnTo>
                      <a:pt x="163558" y="175881"/>
                    </a:lnTo>
                    <a:lnTo>
                      <a:pt x="150711" y="189963"/>
                    </a:lnTo>
                    <a:lnTo>
                      <a:pt x="118158" y="205456"/>
                    </a:lnTo>
                    <a:lnTo>
                      <a:pt x="92319" y="207397"/>
                    </a:lnTo>
                    <a:lnTo>
                      <a:pt x="43191" y="199111"/>
                    </a:lnTo>
                    <a:lnTo>
                      <a:pt x="15980" y="183989"/>
                    </a:lnTo>
                    <a:lnTo>
                      <a:pt x="10437" y="175464"/>
                    </a:lnTo>
                    <a:lnTo>
                      <a:pt x="2636" y="141108"/>
                    </a:lnTo>
                    <a:lnTo>
                      <a:pt x="0" y="87578"/>
                    </a:lnTo>
                    <a:lnTo>
                      <a:pt x="1978" y="62200"/>
                    </a:lnTo>
                    <a:lnTo>
                      <a:pt x="15077" y="35929"/>
                    </a:lnTo>
                    <a:lnTo>
                      <a:pt x="30936" y="14523"/>
                    </a:lnTo>
                  </a:path>
                </a:pathLst>
              </a:custGeom>
              <a:ln w="2667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8443468" y="3852545"/>
                <a:ext cx="105284" cy="63246"/>
              </a:xfrm>
              <a:custGeom>
                <a:avLst/>
                <a:gdLst/>
                <a:ahLst/>
                <a:cxnLst/>
                <a:rect l="0" t="0" r="0" b="0"/>
                <a:pathLst>
                  <a:path w="105284" h="63246">
                    <a:moveTo>
                      <a:pt x="0" y="0"/>
                    </a:moveTo>
                    <a:lnTo>
                      <a:pt x="105283" y="63245"/>
                    </a:lnTo>
                  </a:path>
                </a:pathLst>
              </a:custGeom>
              <a:ln w="266700" cap="flat" cmpd="sng" algn="ctr">
                <a:solidFill>
                  <a:srgbClr val="00FF00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2" name="Group 181"/>
            <p:cNvGrpSpPr/>
            <p:nvPr/>
          </p:nvGrpSpPr>
          <p:grpSpPr>
            <a:xfrm>
              <a:off x="6790435" y="3294507"/>
              <a:ext cx="1179197" cy="221108"/>
              <a:chOff x="6790435" y="3294507"/>
              <a:chExt cx="1179197" cy="221108"/>
            </a:xfrm>
          </p:grpSpPr>
          <p:sp>
            <p:nvSpPr>
              <p:cNvPr id="178" name="Freeform 177"/>
              <p:cNvSpPr/>
              <p:nvPr/>
            </p:nvSpPr>
            <p:spPr>
              <a:xfrm>
                <a:off x="7390638" y="3294507"/>
                <a:ext cx="336931" cy="200153"/>
              </a:xfrm>
              <a:custGeom>
                <a:avLst/>
                <a:gdLst/>
                <a:ahLst/>
                <a:cxnLst/>
                <a:rect l="0" t="0" r="0" b="0"/>
                <a:pathLst>
                  <a:path w="336931" h="200153">
                    <a:moveTo>
                      <a:pt x="336930" y="0"/>
                    </a:moveTo>
                    <a:lnTo>
                      <a:pt x="0" y="200152"/>
                    </a:lnTo>
                  </a:path>
                </a:pathLst>
              </a:custGeom>
              <a:ln w="127000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7390638" y="3494659"/>
                <a:ext cx="568453" cy="10414"/>
              </a:xfrm>
              <a:custGeom>
                <a:avLst/>
                <a:gdLst/>
                <a:ahLst/>
                <a:cxnLst/>
                <a:rect l="0" t="0" r="0" b="0"/>
                <a:pathLst>
                  <a:path w="568453" h="10414">
                    <a:moveTo>
                      <a:pt x="0" y="0"/>
                    </a:moveTo>
                    <a:lnTo>
                      <a:pt x="568452" y="10413"/>
                    </a:lnTo>
                  </a:path>
                </a:pathLst>
              </a:custGeom>
              <a:ln w="127000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6790435" y="3463035"/>
                <a:ext cx="1179197" cy="31625"/>
              </a:xfrm>
              <a:custGeom>
                <a:avLst/>
                <a:gdLst/>
                <a:ahLst/>
                <a:cxnLst/>
                <a:rect l="0" t="0" r="0" b="0"/>
                <a:pathLst>
                  <a:path w="1179197" h="31625">
                    <a:moveTo>
                      <a:pt x="1179196" y="31624"/>
                    </a:moveTo>
                    <a:lnTo>
                      <a:pt x="0" y="0"/>
                    </a:lnTo>
                  </a:path>
                </a:pathLst>
              </a:custGeom>
              <a:ln w="127000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6948423" y="3515614"/>
                <a:ext cx="442216" cy="1"/>
              </a:xfrm>
              <a:custGeom>
                <a:avLst/>
                <a:gdLst/>
                <a:ahLst/>
                <a:cxnLst/>
                <a:rect l="0" t="0" r="0" b="0"/>
                <a:pathLst>
                  <a:path w="442216" h="1">
                    <a:moveTo>
                      <a:pt x="442215" y="0"/>
                    </a:moveTo>
                    <a:lnTo>
                      <a:pt x="0" y="0"/>
                    </a:lnTo>
                  </a:path>
                </a:pathLst>
              </a:custGeom>
              <a:ln w="127000" cap="flat" cmpd="sng" algn="ctr">
                <a:solidFill>
                  <a:srgbClr val="FF00FF">
                    <a:alpha val="5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3" name="Freeform 182"/>
            <p:cNvSpPr/>
            <p:nvPr/>
          </p:nvSpPr>
          <p:spPr>
            <a:xfrm>
              <a:off x="6643087" y="3210336"/>
              <a:ext cx="515897" cy="294799"/>
            </a:xfrm>
            <a:custGeom>
              <a:avLst/>
              <a:gdLst/>
              <a:ahLst/>
              <a:cxnLst/>
              <a:rect l="0" t="0" r="0" b="0"/>
              <a:pathLst>
                <a:path w="515897" h="294799">
                  <a:moveTo>
                    <a:pt x="515896" y="284269"/>
                  </a:moveTo>
                  <a:lnTo>
                    <a:pt x="478418" y="292603"/>
                  </a:lnTo>
                  <a:lnTo>
                    <a:pt x="426995" y="294364"/>
                  </a:lnTo>
                  <a:lnTo>
                    <a:pt x="371777" y="294712"/>
                  </a:lnTo>
                  <a:lnTo>
                    <a:pt x="315809" y="294781"/>
                  </a:lnTo>
                  <a:lnTo>
                    <a:pt x="259694" y="294795"/>
                  </a:lnTo>
                  <a:lnTo>
                    <a:pt x="203550" y="294798"/>
                  </a:lnTo>
                  <a:lnTo>
                    <a:pt x="147399" y="294798"/>
                  </a:lnTo>
                  <a:lnTo>
                    <a:pt x="91247" y="294798"/>
                  </a:lnTo>
                  <a:lnTo>
                    <a:pt x="43544" y="294798"/>
                  </a:lnTo>
                  <a:lnTo>
                    <a:pt x="31369" y="291289"/>
                  </a:lnTo>
                  <a:lnTo>
                    <a:pt x="22082" y="285439"/>
                  </a:lnTo>
                  <a:lnTo>
                    <a:pt x="14722" y="278030"/>
                  </a:lnTo>
                  <a:lnTo>
                    <a:pt x="6543" y="257320"/>
                  </a:lnTo>
                  <a:lnTo>
                    <a:pt x="1293" y="205896"/>
                  </a:lnTo>
                  <a:lnTo>
                    <a:pt x="256" y="150679"/>
                  </a:lnTo>
                  <a:lnTo>
                    <a:pt x="50" y="94711"/>
                  </a:lnTo>
                  <a:lnTo>
                    <a:pt x="10" y="38595"/>
                  </a:lnTo>
                  <a:lnTo>
                    <a:pt x="0" y="0"/>
                  </a:lnTo>
                </a:path>
              </a:pathLst>
            </a:custGeom>
            <a:ln w="126999" cap="flat" cmpd="sng" algn="ctr">
              <a:solidFill>
                <a:srgbClr val="FF00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86100" y="894922"/>
            <a:ext cx="2438400" cy="1860978"/>
            <a:chOff x="3086100" y="894922"/>
            <a:chExt cx="2438400" cy="1860978"/>
          </a:xfrm>
        </p:grpSpPr>
        <p:sp>
          <p:nvSpPr>
            <p:cNvPr id="2" name="Oval 1"/>
            <p:cNvSpPr/>
            <p:nvPr/>
          </p:nvSpPr>
          <p:spPr>
            <a:xfrm>
              <a:off x="3358590" y="894922"/>
              <a:ext cx="1916187" cy="57906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" name="Straight Connector 2"/>
            <p:cNvCxnSpPr/>
            <p:nvPr/>
          </p:nvCxnSpPr>
          <p:spPr>
            <a:xfrm>
              <a:off x="5274777" y="1168663"/>
              <a:ext cx="0" cy="91597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3358590" y="1158134"/>
              <a:ext cx="0" cy="88439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" name="Picture 4" descr="NBK-3152-14284bf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6100" y="1790700"/>
              <a:ext cx="2438400" cy="9652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152-14284ee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9600" y="1587500"/>
              <a:ext cx="2374900" cy="723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" name="Group 13"/>
          <p:cNvGrpSpPr/>
          <p:nvPr/>
        </p:nvGrpSpPr>
        <p:grpSpPr>
          <a:xfrm>
            <a:off x="3419590" y="473381"/>
            <a:ext cx="2253100" cy="720683"/>
            <a:chOff x="3419590" y="473381"/>
            <a:chExt cx="2253100" cy="720683"/>
          </a:xfrm>
        </p:grpSpPr>
        <p:sp>
          <p:nvSpPr>
            <p:cNvPr id="8" name="Freeform 7"/>
            <p:cNvSpPr/>
            <p:nvPr/>
          </p:nvSpPr>
          <p:spPr>
            <a:xfrm>
              <a:off x="3419590" y="1162477"/>
              <a:ext cx="1800374" cy="31587"/>
            </a:xfrm>
            <a:custGeom>
              <a:avLst/>
              <a:gdLst/>
              <a:ahLst/>
              <a:cxnLst/>
              <a:rect l="0" t="0" r="0" b="0"/>
              <a:pathLst>
                <a:path w="1800374" h="31587">
                  <a:moveTo>
                    <a:pt x="1800373" y="31586"/>
                  </a:moveTo>
                  <a:lnTo>
                    <a:pt x="1741756" y="31586"/>
                  </a:lnTo>
                  <a:lnTo>
                    <a:pt x="1687582" y="31586"/>
                  </a:lnTo>
                  <a:lnTo>
                    <a:pt x="1631821" y="31586"/>
                  </a:lnTo>
                  <a:lnTo>
                    <a:pt x="1575746" y="31586"/>
                  </a:lnTo>
                  <a:lnTo>
                    <a:pt x="1518439" y="30416"/>
                  </a:lnTo>
                  <a:lnTo>
                    <a:pt x="1455127" y="23253"/>
                  </a:lnTo>
                  <a:lnTo>
                    <a:pt x="1397214" y="21491"/>
                  </a:lnTo>
                  <a:lnTo>
                    <a:pt x="1334981" y="12781"/>
                  </a:lnTo>
                  <a:lnTo>
                    <a:pt x="1280545" y="10974"/>
                  </a:lnTo>
                  <a:lnTo>
                    <a:pt x="1225902" y="9447"/>
                  </a:lnTo>
                  <a:lnTo>
                    <a:pt x="1173861" y="2213"/>
                  </a:lnTo>
                  <a:lnTo>
                    <a:pt x="1113538" y="437"/>
                  </a:lnTo>
                  <a:lnTo>
                    <a:pt x="1055392" y="87"/>
                  </a:lnTo>
                  <a:lnTo>
                    <a:pt x="991914" y="17"/>
                  </a:lnTo>
                  <a:lnTo>
                    <a:pt x="933968" y="4"/>
                  </a:lnTo>
                  <a:lnTo>
                    <a:pt x="885954" y="1"/>
                  </a:lnTo>
                  <a:lnTo>
                    <a:pt x="824564" y="0"/>
                  </a:lnTo>
                  <a:lnTo>
                    <a:pt x="775679" y="0"/>
                  </a:lnTo>
                  <a:lnTo>
                    <a:pt x="719766" y="3120"/>
                  </a:lnTo>
                  <a:lnTo>
                    <a:pt x="668991" y="9065"/>
                  </a:lnTo>
                  <a:lnTo>
                    <a:pt x="608283" y="2003"/>
                  </a:lnTo>
                  <a:lnTo>
                    <a:pt x="554033" y="396"/>
                  </a:lnTo>
                  <a:lnTo>
                    <a:pt x="498256" y="78"/>
                  </a:lnTo>
                  <a:lnTo>
                    <a:pt x="442178" y="16"/>
                  </a:lnTo>
                  <a:lnTo>
                    <a:pt x="386041" y="5592"/>
                  </a:lnTo>
                  <a:lnTo>
                    <a:pt x="329892" y="9554"/>
                  </a:lnTo>
                  <a:lnTo>
                    <a:pt x="273740" y="10336"/>
                  </a:lnTo>
                  <a:lnTo>
                    <a:pt x="217589" y="10491"/>
                  </a:lnTo>
                  <a:lnTo>
                    <a:pt x="161437" y="11691"/>
                  </a:lnTo>
                  <a:lnTo>
                    <a:pt x="105285" y="18861"/>
                  </a:lnTo>
                  <a:lnTo>
                    <a:pt x="49133" y="20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68251" y="1099026"/>
              <a:ext cx="147859" cy="90095"/>
            </a:xfrm>
            <a:custGeom>
              <a:avLst/>
              <a:gdLst/>
              <a:ahLst/>
              <a:cxnLst/>
              <a:rect l="0" t="0" r="0" b="0"/>
              <a:pathLst>
                <a:path w="147859" h="90095">
                  <a:moveTo>
                    <a:pt x="83090" y="21337"/>
                  </a:moveTo>
                  <a:lnTo>
                    <a:pt x="66323" y="15748"/>
                  </a:lnTo>
                  <a:lnTo>
                    <a:pt x="48732" y="16124"/>
                  </a:lnTo>
                  <a:lnTo>
                    <a:pt x="29215" y="21360"/>
                  </a:lnTo>
                  <a:lnTo>
                    <a:pt x="8843" y="31486"/>
                  </a:lnTo>
                  <a:lnTo>
                    <a:pt x="3176" y="39801"/>
                  </a:lnTo>
                  <a:lnTo>
                    <a:pt x="0" y="61519"/>
                  </a:lnTo>
                  <a:lnTo>
                    <a:pt x="4300" y="69182"/>
                  </a:lnTo>
                  <a:lnTo>
                    <a:pt x="11846" y="74291"/>
                  </a:lnTo>
                  <a:lnTo>
                    <a:pt x="44823" y="81481"/>
                  </a:lnTo>
                  <a:lnTo>
                    <a:pt x="57579" y="82490"/>
                  </a:lnTo>
                  <a:lnTo>
                    <a:pt x="77991" y="77372"/>
                  </a:lnTo>
                  <a:lnTo>
                    <a:pt x="86710" y="72732"/>
                  </a:lnTo>
                  <a:lnTo>
                    <a:pt x="99517" y="58217"/>
                  </a:lnTo>
                  <a:lnTo>
                    <a:pt x="104569" y="49434"/>
                  </a:lnTo>
                  <a:lnTo>
                    <a:pt x="107064" y="30315"/>
                  </a:lnTo>
                  <a:lnTo>
                    <a:pt x="106092" y="20303"/>
                  </a:lnTo>
                  <a:lnTo>
                    <a:pt x="100764" y="13629"/>
                  </a:lnTo>
                  <a:lnTo>
                    <a:pt x="82367" y="6213"/>
                  </a:lnTo>
                  <a:lnTo>
                    <a:pt x="61712" y="6037"/>
                  </a:lnTo>
                  <a:lnTo>
                    <a:pt x="42003" y="11027"/>
                  </a:lnTo>
                  <a:lnTo>
                    <a:pt x="25445" y="21045"/>
                  </a:lnTo>
                  <a:lnTo>
                    <a:pt x="20094" y="29331"/>
                  </a:lnTo>
                  <a:lnTo>
                    <a:pt x="14147" y="51016"/>
                  </a:lnTo>
                  <a:lnTo>
                    <a:pt x="14902" y="61010"/>
                  </a:lnTo>
                  <a:lnTo>
                    <a:pt x="21979" y="78354"/>
                  </a:lnTo>
                  <a:lnTo>
                    <a:pt x="29481" y="83915"/>
                  </a:lnTo>
                  <a:lnTo>
                    <a:pt x="50295" y="90094"/>
                  </a:lnTo>
                  <a:lnTo>
                    <a:pt x="88321" y="87983"/>
                  </a:lnTo>
                  <a:lnTo>
                    <a:pt x="123634" y="79949"/>
                  </a:lnTo>
                  <a:lnTo>
                    <a:pt x="132346" y="74450"/>
                  </a:lnTo>
                  <a:lnTo>
                    <a:pt x="145146" y="58981"/>
                  </a:lnTo>
                  <a:lnTo>
                    <a:pt x="147858" y="49942"/>
                  </a:lnTo>
                  <a:lnTo>
                    <a:pt x="147751" y="30541"/>
                  </a:lnTo>
                  <a:lnTo>
                    <a:pt x="137564" y="13340"/>
                  </a:lnTo>
                  <a:lnTo>
                    <a:pt x="129935" y="5477"/>
                  </a:lnTo>
                  <a:lnTo>
                    <a:pt x="120169" y="1405"/>
                  </a:lnTo>
                  <a:lnTo>
                    <a:pt x="96840" y="0"/>
                  </a:lnTo>
                  <a:lnTo>
                    <a:pt x="62988" y="11376"/>
                  </a:lnTo>
                  <a:lnTo>
                    <a:pt x="36320" y="35153"/>
                  </a:lnTo>
                  <a:lnTo>
                    <a:pt x="32023" y="44586"/>
                  </a:lnTo>
                  <a:lnTo>
                    <a:pt x="30368" y="64425"/>
                  </a:lnTo>
                  <a:lnTo>
                    <a:pt x="35074" y="71120"/>
                  </a:lnTo>
                  <a:lnTo>
                    <a:pt x="42891" y="75583"/>
                  </a:lnTo>
                  <a:lnTo>
                    <a:pt x="64054" y="79371"/>
                  </a:lnTo>
                  <a:lnTo>
                    <a:pt x="89057" y="77156"/>
                  </a:lnTo>
                  <a:lnTo>
                    <a:pt x="98767" y="72588"/>
                  </a:lnTo>
                  <a:lnTo>
                    <a:pt x="112674" y="58153"/>
                  </a:lnTo>
                  <a:lnTo>
                    <a:pt x="115681" y="49391"/>
                  </a:lnTo>
                  <a:lnTo>
                    <a:pt x="115902" y="30296"/>
                  </a:lnTo>
                  <a:lnTo>
                    <a:pt x="111984" y="22630"/>
                  </a:lnTo>
                  <a:lnTo>
                    <a:pt x="98271" y="10994"/>
                  </a:lnTo>
                  <a:lnTo>
                    <a:pt x="89701" y="8592"/>
                  </a:lnTo>
                  <a:lnTo>
                    <a:pt x="70820" y="9044"/>
                  </a:lnTo>
                  <a:lnTo>
                    <a:pt x="53850" y="19383"/>
                  </a:lnTo>
                  <a:lnTo>
                    <a:pt x="30448" y="42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19797" y="846622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14572" y="51025"/>
                  </a:lnTo>
                  <a:lnTo>
                    <a:pt x="46156" y="105072"/>
                  </a:lnTo>
                  <a:lnTo>
                    <a:pt x="68008" y="135638"/>
                  </a:lnTo>
                  <a:lnTo>
                    <a:pt x="96882" y="164400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86509" y="699223"/>
              <a:ext cx="260463" cy="294799"/>
            </a:xfrm>
            <a:custGeom>
              <a:avLst/>
              <a:gdLst/>
              <a:ahLst/>
              <a:cxnLst/>
              <a:rect l="0" t="0" r="0" b="0"/>
              <a:pathLst>
                <a:path w="260463" h="294799">
                  <a:moveTo>
                    <a:pt x="117558" y="0"/>
                  </a:moveTo>
                  <a:lnTo>
                    <a:pt x="63683" y="17959"/>
                  </a:lnTo>
                  <a:lnTo>
                    <a:pt x="34134" y="29368"/>
                  </a:lnTo>
                  <a:lnTo>
                    <a:pt x="17699" y="40739"/>
                  </a:lnTo>
                  <a:lnTo>
                    <a:pt x="5716" y="59830"/>
                  </a:lnTo>
                  <a:lnTo>
                    <a:pt x="883" y="71473"/>
                  </a:lnTo>
                  <a:lnTo>
                    <a:pt x="0" y="82743"/>
                  </a:lnTo>
                  <a:lnTo>
                    <a:pt x="5258" y="104625"/>
                  </a:lnTo>
                  <a:lnTo>
                    <a:pt x="21373" y="136675"/>
                  </a:lnTo>
                  <a:lnTo>
                    <a:pt x="27698" y="141420"/>
                  </a:lnTo>
                  <a:lnTo>
                    <a:pt x="34255" y="142243"/>
                  </a:lnTo>
                  <a:lnTo>
                    <a:pt x="47779" y="136919"/>
                  </a:lnTo>
                  <a:lnTo>
                    <a:pt x="81764" y="117556"/>
                  </a:lnTo>
                  <a:lnTo>
                    <a:pt x="122550" y="108921"/>
                  </a:lnTo>
                  <a:lnTo>
                    <a:pt x="153702" y="109241"/>
                  </a:lnTo>
                  <a:lnTo>
                    <a:pt x="196377" y="122575"/>
                  </a:lnTo>
                  <a:lnTo>
                    <a:pt x="230599" y="142514"/>
                  </a:lnTo>
                  <a:lnTo>
                    <a:pt x="248126" y="160436"/>
                  </a:lnTo>
                  <a:lnTo>
                    <a:pt x="257476" y="183219"/>
                  </a:lnTo>
                  <a:lnTo>
                    <a:pt x="260462" y="207773"/>
                  </a:lnTo>
                  <a:lnTo>
                    <a:pt x="257890" y="230384"/>
                  </a:lnTo>
                  <a:lnTo>
                    <a:pt x="246608" y="249012"/>
                  </a:lnTo>
                  <a:lnTo>
                    <a:pt x="228726" y="263920"/>
                  </a:lnTo>
                  <a:lnTo>
                    <a:pt x="165617" y="286948"/>
                  </a:lnTo>
                  <a:lnTo>
                    <a:pt x="107770" y="293248"/>
                  </a:lnTo>
                  <a:lnTo>
                    <a:pt x="8597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96337" y="636052"/>
              <a:ext cx="165741" cy="163569"/>
            </a:xfrm>
            <a:custGeom>
              <a:avLst/>
              <a:gdLst/>
              <a:ahLst/>
              <a:cxnLst/>
              <a:rect l="0" t="0" r="0" b="0"/>
              <a:pathLst>
                <a:path w="165741" h="163569">
                  <a:moveTo>
                    <a:pt x="60455" y="0"/>
                  </a:moveTo>
                  <a:lnTo>
                    <a:pt x="36409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5731"/>
                  </a:lnTo>
                  <a:lnTo>
                    <a:pt x="3678" y="129257"/>
                  </a:lnTo>
                  <a:lnTo>
                    <a:pt x="8566" y="139984"/>
                  </a:lnTo>
                  <a:lnTo>
                    <a:pt x="23355" y="155022"/>
                  </a:lnTo>
                  <a:lnTo>
                    <a:pt x="47866" y="162486"/>
                  </a:lnTo>
                  <a:lnTo>
                    <a:pt x="88310" y="163568"/>
                  </a:lnTo>
                  <a:lnTo>
                    <a:pt x="110270" y="158095"/>
                  </a:lnTo>
                  <a:lnTo>
                    <a:pt x="16574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04191" y="473381"/>
              <a:ext cx="368499" cy="299218"/>
            </a:xfrm>
            <a:custGeom>
              <a:avLst/>
              <a:gdLst/>
              <a:ahLst/>
              <a:cxnLst/>
              <a:rect l="0" t="0" r="0" b="0"/>
              <a:pathLst>
                <a:path w="368499" h="299218">
                  <a:moveTo>
                    <a:pt x="0" y="204785"/>
                  </a:moveTo>
                  <a:lnTo>
                    <a:pt x="34747" y="258660"/>
                  </a:lnTo>
                  <a:lnTo>
                    <a:pt x="43909" y="279033"/>
                  </a:lnTo>
                  <a:lnTo>
                    <a:pt x="58120" y="293546"/>
                  </a:lnTo>
                  <a:lnTo>
                    <a:pt x="66823" y="299054"/>
                  </a:lnTo>
                  <a:lnTo>
                    <a:pt x="71454" y="299217"/>
                  </a:lnTo>
                  <a:lnTo>
                    <a:pt x="73373" y="295816"/>
                  </a:lnTo>
                  <a:lnTo>
                    <a:pt x="72384" y="282678"/>
                  </a:lnTo>
                  <a:lnTo>
                    <a:pt x="53437" y="229947"/>
                  </a:lnTo>
                  <a:lnTo>
                    <a:pt x="32152" y="173740"/>
                  </a:lnTo>
                  <a:lnTo>
                    <a:pt x="24344" y="138655"/>
                  </a:lnTo>
                  <a:lnTo>
                    <a:pt x="23248" y="125603"/>
                  </a:lnTo>
                  <a:lnTo>
                    <a:pt x="27197" y="118072"/>
                  </a:lnTo>
                  <a:lnTo>
                    <a:pt x="34509" y="114221"/>
                  </a:lnTo>
                  <a:lnTo>
                    <a:pt x="44063" y="112824"/>
                  </a:lnTo>
                  <a:lnTo>
                    <a:pt x="64037" y="117510"/>
                  </a:lnTo>
                  <a:lnTo>
                    <a:pt x="123163" y="153345"/>
                  </a:lnTo>
                  <a:lnTo>
                    <a:pt x="145986" y="168665"/>
                  </a:lnTo>
                  <a:lnTo>
                    <a:pt x="154646" y="170176"/>
                  </a:lnTo>
                  <a:lnTo>
                    <a:pt x="161589" y="167675"/>
                  </a:lnTo>
                  <a:lnTo>
                    <a:pt x="167387" y="162497"/>
                  </a:lnTo>
                  <a:lnTo>
                    <a:pt x="170083" y="154367"/>
                  </a:lnTo>
                  <a:lnTo>
                    <a:pt x="168288" y="120566"/>
                  </a:lnTo>
                  <a:lnTo>
                    <a:pt x="160320" y="64104"/>
                  </a:lnTo>
                  <a:lnTo>
                    <a:pt x="159523" y="47827"/>
                  </a:lnTo>
                  <a:lnTo>
                    <a:pt x="162500" y="34636"/>
                  </a:lnTo>
                  <a:lnTo>
                    <a:pt x="175167" y="13740"/>
                  </a:lnTo>
                  <a:lnTo>
                    <a:pt x="184629" y="7232"/>
                  </a:lnTo>
                  <a:lnTo>
                    <a:pt x="207619" y="0"/>
                  </a:lnTo>
                  <a:lnTo>
                    <a:pt x="230316" y="3026"/>
                  </a:lnTo>
                  <a:lnTo>
                    <a:pt x="252101" y="13339"/>
                  </a:lnTo>
                  <a:lnTo>
                    <a:pt x="291563" y="48556"/>
                  </a:lnTo>
                  <a:lnTo>
                    <a:pt x="349331" y="111592"/>
                  </a:lnTo>
                  <a:lnTo>
                    <a:pt x="368498" y="141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32731" y="1537160"/>
            <a:ext cx="1147581" cy="347442"/>
            <a:chOff x="5432731" y="1537160"/>
            <a:chExt cx="1147581" cy="347442"/>
          </a:xfrm>
        </p:grpSpPr>
        <p:sp>
          <p:nvSpPr>
            <p:cNvPr id="15" name="Freeform 14"/>
            <p:cNvSpPr/>
            <p:nvPr/>
          </p:nvSpPr>
          <p:spPr>
            <a:xfrm>
              <a:off x="5432731" y="1537160"/>
              <a:ext cx="249904" cy="341282"/>
            </a:xfrm>
            <a:custGeom>
              <a:avLst/>
              <a:gdLst/>
              <a:ahLst/>
              <a:cxnLst/>
              <a:rect l="0" t="0" r="0" b="0"/>
              <a:pathLst>
                <a:path w="249904" h="341282">
                  <a:moveTo>
                    <a:pt x="189486" y="84228"/>
                  </a:moveTo>
                  <a:lnTo>
                    <a:pt x="163461" y="126920"/>
                  </a:lnTo>
                  <a:lnTo>
                    <a:pt x="141611" y="158099"/>
                  </a:lnTo>
                  <a:lnTo>
                    <a:pt x="112689" y="218998"/>
                  </a:lnTo>
                  <a:lnTo>
                    <a:pt x="101741" y="260121"/>
                  </a:lnTo>
                  <a:lnTo>
                    <a:pt x="102915" y="287965"/>
                  </a:lnTo>
                  <a:lnTo>
                    <a:pt x="115743" y="324359"/>
                  </a:lnTo>
                  <a:lnTo>
                    <a:pt x="123946" y="332053"/>
                  </a:lnTo>
                  <a:lnTo>
                    <a:pt x="145540" y="340602"/>
                  </a:lnTo>
                  <a:lnTo>
                    <a:pt x="167615" y="341281"/>
                  </a:lnTo>
                  <a:lnTo>
                    <a:pt x="187955" y="336514"/>
                  </a:lnTo>
                  <a:lnTo>
                    <a:pt x="220076" y="314390"/>
                  </a:lnTo>
                  <a:lnTo>
                    <a:pt x="233497" y="299996"/>
                  </a:lnTo>
                  <a:lnTo>
                    <a:pt x="243362" y="281900"/>
                  </a:lnTo>
                  <a:lnTo>
                    <a:pt x="249903" y="246393"/>
                  </a:lnTo>
                  <a:lnTo>
                    <a:pt x="246252" y="211826"/>
                  </a:lnTo>
                  <a:lnTo>
                    <a:pt x="232172" y="179357"/>
                  </a:lnTo>
                  <a:lnTo>
                    <a:pt x="213527" y="161213"/>
                  </a:lnTo>
                  <a:lnTo>
                    <a:pt x="188473" y="146519"/>
                  </a:lnTo>
                  <a:lnTo>
                    <a:pt x="127848" y="124435"/>
                  </a:lnTo>
                  <a:lnTo>
                    <a:pt x="84656" y="110959"/>
                  </a:lnTo>
                  <a:lnTo>
                    <a:pt x="33728" y="100817"/>
                  </a:lnTo>
                  <a:lnTo>
                    <a:pt x="6206" y="85374"/>
                  </a:lnTo>
                  <a:lnTo>
                    <a:pt x="1788" y="76803"/>
                  </a:lnTo>
                  <a:lnTo>
                    <a:pt x="0" y="54802"/>
                  </a:lnTo>
                  <a:lnTo>
                    <a:pt x="6224" y="35665"/>
                  </a:lnTo>
                  <a:lnTo>
                    <a:pt x="11160" y="27286"/>
                  </a:lnTo>
                  <a:lnTo>
                    <a:pt x="26002" y="14857"/>
                  </a:lnTo>
                  <a:lnTo>
                    <a:pt x="45467" y="6603"/>
                  </a:lnTo>
                  <a:lnTo>
                    <a:pt x="92971" y="1305"/>
                  </a:lnTo>
                  <a:lnTo>
                    <a:pt x="1263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6192" y="1697419"/>
              <a:ext cx="118752" cy="166126"/>
            </a:xfrm>
            <a:custGeom>
              <a:avLst/>
              <a:gdLst/>
              <a:ahLst/>
              <a:cxnLst/>
              <a:rect l="0" t="0" r="0" b="0"/>
              <a:pathLst>
                <a:path w="118752" h="166126">
                  <a:moveTo>
                    <a:pt x="118751" y="29254"/>
                  </a:moveTo>
                  <a:lnTo>
                    <a:pt x="100770" y="13613"/>
                  </a:lnTo>
                  <a:lnTo>
                    <a:pt x="83853" y="5535"/>
                  </a:lnTo>
                  <a:lnTo>
                    <a:pt x="49009" y="0"/>
                  </a:lnTo>
                  <a:lnTo>
                    <a:pt x="28873" y="4944"/>
                  </a:lnTo>
                  <a:lnTo>
                    <a:pt x="20228" y="9538"/>
                  </a:lnTo>
                  <a:lnTo>
                    <a:pt x="7502" y="27120"/>
                  </a:lnTo>
                  <a:lnTo>
                    <a:pt x="2471" y="38360"/>
                  </a:lnTo>
                  <a:lnTo>
                    <a:pt x="0" y="60207"/>
                  </a:lnTo>
                  <a:lnTo>
                    <a:pt x="7946" y="102829"/>
                  </a:lnTo>
                  <a:lnTo>
                    <a:pt x="20371" y="120836"/>
                  </a:lnTo>
                  <a:lnTo>
                    <a:pt x="37592" y="135468"/>
                  </a:lnTo>
                  <a:lnTo>
                    <a:pt x="99043" y="162649"/>
                  </a:lnTo>
                  <a:lnTo>
                    <a:pt x="108222" y="166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59171" y="1610419"/>
              <a:ext cx="421141" cy="274183"/>
            </a:xfrm>
            <a:custGeom>
              <a:avLst/>
              <a:gdLst/>
              <a:ahLst/>
              <a:cxnLst/>
              <a:rect l="0" t="0" r="0" b="0"/>
              <a:pathLst>
                <a:path w="421141" h="274183">
                  <a:moveTo>
                    <a:pt x="0" y="105726"/>
                  </a:moveTo>
                  <a:lnTo>
                    <a:pt x="19786" y="154656"/>
                  </a:lnTo>
                  <a:lnTo>
                    <a:pt x="34843" y="208198"/>
                  </a:lnTo>
                  <a:lnTo>
                    <a:pt x="38437" y="212645"/>
                  </a:lnTo>
                  <a:lnTo>
                    <a:pt x="42002" y="212100"/>
                  </a:lnTo>
                  <a:lnTo>
                    <a:pt x="45549" y="208227"/>
                  </a:lnTo>
                  <a:lnTo>
                    <a:pt x="46370" y="188327"/>
                  </a:lnTo>
                  <a:lnTo>
                    <a:pt x="37365" y="133480"/>
                  </a:lnTo>
                  <a:lnTo>
                    <a:pt x="38887" y="97182"/>
                  </a:lnTo>
                  <a:lnTo>
                    <a:pt x="50039" y="78142"/>
                  </a:lnTo>
                  <a:lnTo>
                    <a:pt x="57925" y="69789"/>
                  </a:lnTo>
                  <a:lnTo>
                    <a:pt x="66693" y="66560"/>
                  </a:lnTo>
                  <a:lnTo>
                    <a:pt x="76048" y="66747"/>
                  </a:lnTo>
                  <a:lnTo>
                    <a:pt x="94630" y="73194"/>
                  </a:lnTo>
                  <a:lnTo>
                    <a:pt x="155519" y="116610"/>
                  </a:lnTo>
                  <a:lnTo>
                    <a:pt x="163341" y="123510"/>
                  </a:lnTo>
                  <a:lnTo>
                    <a:pt x="170895" y="125771"/>
                  </a:lnTo>
                  <a:lnTo>
                    <a:pt x="178270" y="124938"/>
                  </a:lnTo>
                  <a:lnTo>
                    <a:pt x="185527" y="122044"/>
                  </a:lnTo>
                  <a:lnTo>
                    <a:pt x="196710" y="106349"/>
                  </a:lnTo>
                  <a:lnTo>
                    <a:pt x="218320" y="45930"/>
                  </a:lnTo>
                  <a:lnTo>
                    <a:pt x="230002" y="22998"/>
                  </a:lnTo>
                  <a:lnTo>
                    <a:pt x="246112" y="7346"/>
                  </a:lnTo>
                  <a:lnTo>
                    <a:pt x="255321" y="1535"/>
                  </a:lnTo>
                  <a:lnTo>
                    <a:pt x="263801" y="0"/>
                  </a:lnTo>
                  <a:lnTo>
                    <a:pt x="271794" y="1317"/>
                  </a:lnTo>
                  <a:lnTo>
                    <a:pt x="286913" y="9019"/>
                  </a:lnTo>
                  <a:lnTo>
                    <a:pt x="301432" y="20241"/>
                  </a:lnTo>
                  <a:lnTo>
                    <a:pt x="345194" y="81499"/>
                  </a:lnTo>
                  <a:lnTo>
                    <a:pt x="375004" y="136894"/>
                  </a:lnTo>
                  <a:lnTo>
                    <a:pt x="401907" y="189899"/>
                  </a:lnTo>
                  <a:lnTo>
                    <a:pt x="417798" y="247803"/>
                  </a:lnTo>
                  <a:lnTo>
                    <a:pt x="421140" y="274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52338" y="368886"/>
            <a:ext cx="542543" cy="477788"/>
            <a:chOff x="152338" y="368886"/>
            <a:chExt cx="542543" cy="477788"/>
          </a:xfrm>
        </p:grpSpPr>
        <p:sp>
          <p:nvSpPr>
            <p:cNvPr id="19" name="Freeform 18"/>
            <p:cNvSpPr/>
            <p:nvPr/>
          </p:nvSpPr>
          <p:spPr>
            <a:xfrm>
              <a:off x="152338" y="368886"/>
              <a:ext cx="258274" cy="477788"/>
            </a:xfrm>
            <a:custGeom>
              <a:avLst/>
              <a:gdLst/>
              <a:ahLst/>
              <a:cxnLst/>
              <a:rect l="0" t="0" r="0" b="0"/>
              <a:pathLst>
                <a:path w="258274" h="477788">
                  <a:moveTo>
                    <a:pt x="16117" y="83839"/>
                  </a:moveTo>
                  <a:lnTo>
                    <a:pt x="7784" y="121317"/>
                  </a:lnTo>
                  <a:lnTo>
                    <a:pt x="6023" y="172740"/>
                  </a:lnTo>
                  <a:lnTo>
                    <a:pt x="5717" y="225214"/>
                  </a:lnTo>
                  <a:lnTo>
                    <a:pt x="5627" y="279626"/>
                  </a:lnTo>
                  <a:lnTo>
                    <a:pt x="5600" y="338382"/>
                  </a:lnTo>
                  <a:lnTo>
                    <a:pt x="5592" y="389066"/>
                  </a:lnTo>
                  <a:lnTo>
                    <a:pt x="4420" y="446944"/>
                  </a:lnTo>
                  <a:lnTo>
                    <a:pt x="0" y="470997"/>
                  </a:lnTo>
                  <a:lnTo>
                    <a:pt x="693" y="476475"/>
                  </a:lnTo>
                  <a:lnTo>
                    <a:pt x="3495" y="477787"/>
                  </a:lnTo>
                  <a:lnTo>
                    <a:pt x="7702" y="476323"/>
                  </a:lnTo>
                  <a:lnTo>
                    <a:pt x="12377" y="459097"/>
                  </a:lnTo>
                  <a:lnTo>
                    <a:pt x="26557" y="400379"/>
                  </a:lnTo>
                  <a:lnTo>
                    <a:pt x="34029" y="349724"/>
                  </a:lnTo>
                  <a:lnTo>
                    <a:pt x="43789" y="294677"/>
                  </a:lnTo>
                  <a:lnTo>
                    <a:pt x="46543" y="246785"/>
                  </a:lnTo>
                  <a:lnTo>
                    <a:pt x="48529" y="195550"/>
                  </a:lnTo>
                  <a:lnTo>
                    <a:pt x="56007" y="144495"/>
                  </a:lnTo>
                  <a:lnTo>
                    <a:pt x="69014" y="81609"/>
                  </a:lnTo>
                  <a:lnTo>
                    <a:pt x="76244" y="30536"/>
                  </a:lnTo>
                  <a:lnTo>
                    <a:pt x="77259" y="13208"/>
                  </a:lnTo>
                  <a:lnTo>
                    <a:pt x="81445" y="3997"/>
                  </a:lnTo>
                  <a:lnTo>
                    <a:pt x="87745" y="195"/>
                  </a:lnTo>
                  <a:lnTo>
                    <a:pt x="95455" y="0"/>
                  </a:lnTo>
                  <a:lnTo>
                    <a:pt x="101764" y="5720"/>
                  </a:lnTo>
                  <a:lnTo>
                    <a:pt x="124174" y="61738"/>
                  </a:lnTo>
                  <a:lnTo>
                    <a:pt x="142362" y="115287"/>
                  </a:lnTo>
                  <a:lnTo>
                    <a:pt x="159994" y="169219"/>
                  </a:lnTo>
                  <a:lnTo>
                    <a:pt x="177553" y="229772"/>
                  </a:lnTo>
                  <a:lnTo>
                    <a:pt x="206555" y="286807"/>
                  </a:lnTo>
                  <a:lnTo>
                    <a:pt x="228300" y="340610"/>
                  </a:lnTo>
                  <a:lnTo>
                    <a:pt x="258273" y="399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8455" y="60012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89"/>
                  </a:lnTo>
                  <a:lnTo>
                    <a:pt x="4630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010" y="499778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77989" y="0"/>
                  </a:lnTo>
                  <a:lnTo>
                    <a:pt x="45205" y="211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9067" y="552421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41401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84393" y="377526"/>
            <a:ext cx="315856" cy="369998"/>
            <a:chOff x="884393" y="377526"/>
            <a:chExt cx="315856" cy="369998"/>
          </a:xfrm>
        </p:grpSpPr>
        <p:sp>
          <p:nvSpPr>
            <p:cNvPr id="24" name="Freeform 23"/>
            <p:cNvSpPr/>
            <p:nvPr/>
          </p:nvSpPr>
          <p:spPr>
            <a:xfrm>
              <a:off x="937036" y="494839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7" y="163547"/>
                  </a:lnTo>
                  <a:lnTo>
                    <a:pt x="25054" y="223638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84435" y="51589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1992" y="58617"/>
                  </a:lnTo>
                  <a:lnTo>
                    <a:pt x="10817" y="113961"/>
                  </a:lnTo>
                  <a:lnTo>
                    <a:pt x="7466" y="17376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4393" y="377526"/>
              <a:ext cx="315856" cy="96257"/>
            </a:xfrm>
            <a:custGeom>
              <a:avLst/>
              <a:gdLst/>
              <a:ahLst/>
              <a:cxnLst/>
              <a:rect l="0" t="0" r="0" b="0"/>
              <a:pathLst>
                <a:path w="315856" h="96257">
                  <a:moveTo>
                    <a:pt x="0" y="22556"/>
                  </a:moveTo>
                  <a:lnTo>
                    <a:pt x="5589" y="44913"/>
                  </a:lnTo>
                  <a:lnTo>
                    <a:pt x="17692" y="62129"/>
                  </a:lnTo>
                  <a:lnTo>
                    <a:pt x="25833" y="69995"/>
                  </a:lnTo>
                  <a:lnTo>
                    <a:pt x="35939" y="74069"/>
                  </a:lnTo>
                  <a:lnTo>
                    <a:pt x="59647" y="75477"/>
                  </a:lnTo>
                  <a:lnTo>
                    <a:pt x="93713" y="69692"/>
                  </a:lnTo>
                  <a:lnTo>
                    <a:pt x="148771" y="35803"/>
                  </a:lnTo>
                  <a:lnTo>
                    <a:pt x="201626" y="0"/>
                  </a:lnTo>
                  <a:lnTo>
                    <a:pt x="224922" y="1223"/>
                  </a:lnTo>
                  <a:lnTo>
                    <a:pt x="248534" y="9565"/>
                  </a:lnTo>
                  <a:lnTo>
                    <a:pt x="274981" y="28586"/>
                  </a:lnTo>
                  <a:lnTo>
                    <a:pt x="296465" y="55928"/>
                  </a:lnTo>
                  <a:lnTo>
                    <a:pt x="315855" y="96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295005" y="547481"/>
            <a:ext cx="200042" cy="190612"/>
          </a:xfrm>
          <a:custGeom>
            <a:avLst/>
            <a:gdLst/>
            <a:ahLst/>
            <a:cxnLst/>
            <a:rect l="0" t="0" r="0" b="0"/>
            <a:pathLst>
              <a:path w="200042" h="190612">
                <a:moveTo>
                  <a:pt x="0" y="52643"/>
                </a:moveTo>
                <a:lnTo>
                  <a:pt x="2339" y="86265"/>
                </a:lnTo>
                <a:lnTo>
                  <a:pt x="16666" y="137966"/>
                </a:lnTo>
                <a:lnTo>
                  <a:pt x="26544" y="190611"/>
                </a:lnTo>
                <a:lnTo>
                  <a:pt x="21693" y="136226"/>
                </a:lnTo>
                <a:lnTo>
                  <a:pt x="23585" y="91316"/>
                </a:lnTo>
                <a:lnTo>
                  <a:pt x="32319" y="66322"/>
                </a:lnTo>
                <a:lnTo>
                  <a:pt x="47119" y="46634"/>
                </a:lnTo>
                <a:lnTo>
                  <a:pt x="65395" y="31255"/>
                </a:lnTo>
                <a:lnTo>
                  <a:pt x="108844" y="11850"/>
                </a:lnTo>
                <a:lnTo>
                  <a:pt x="162140" y="2341"/>
                </a:lnTo>
                <a:lnTo>
                  <a:pt x="20004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618264" y="157148"/>
            <a:ext cx="234752" cy="232949"/>
          </a:xfrm>
          <a:custGeom>
            <a:avLst/>
            <a:gdLst/>
            <a:ahLst/>
            <a:cxnLst/>
            <a:rect l="0" t="0" r="0" b="0"/>
            <a:pathLst>
              <a:path w="234752" h="232949">
                <a:moveTo>
                  <a:pt x="55767" y="11307"/>
                </a:moveTo>
                <a:lnTo>
                  <a:pt x="26458" y="55270"/>
                </a:lnTo>
                <a:lnTo>
                  <a:pt x="23360" y="56994"/>
                </a:lnTo>
                <a:lnTo>
                  <a:pt x="22464" y="53463"/>
                </a:lnTo>
                <a:lnTo>
                  <a:pt x="23036" y="46430"/>
                </a:lnTo>
                <a:lnTo>
                  <a:pt x="29911" y="32377"/>
                </a:lnTo>
                <a:lnTo>
                  <a:pt x="41936" y="18332"/>
                </a:lnTo>
                <a:lnTo>
                  <a:pt x="58978" y="4291"/>
                </a:lnTo>
                <a:lnTo>
                  <a:pt x="68436" y="781"/>
                </a:lnTo>
                <a:lnTo>
                  <a:pt x="88304" y="0"/>
                </a:lnTo>
                <a:lnTo>
                  <a:pt x="97345" y="3769"/>
                </a:lnTo>
                <a:lnTo>
                  <a:pt x="113630" y="17316"/>
                </a:lnTo>
                <a:lnTo>
                  <a:pt x="117739" y="28181"/>
                </a:lnTo>
                <a:lnTo>
                  <a:pt x="119047" y="84527"/>
                </a:lnTo>
                <a:lnTo>
                  <a:pt x="118959" y="141064"/>
                </a:lnTo>
                <a:lnTo>
                  <a:pt x="113355" y="177656"/>
                </a:lnTo>
                <a:lnTo>
                  <a:pt x="98696" y="205135"/>
                </a:lnTo>
                <a:lnTo>
                  <a:pt x="73946" y="228095"/>
                </a:lnTo>
                <a:lnTo>
                  <a:pt x="64377" y="231872"/>
                </a:lnTo>
                <a:lnTo>
                  <a:pt x="44386" y="232948"/>
                </a:lnTo>
                <a:lnTo>
                  <a:pt x="26922" y="226408"/>
                </a:lnTo>
                <a:lnTo>
                  <a:pt x="18989" y="221388"/>
                </a:lnTo>
                <a:lnTo>
                  <a:pt x="7056" y="206452"/>
                </a:lnTo>
                <a:lnTo>
                  <a:pt x="2236" y="197556"/>
                </a:lnTo>
                <a:lnTo>
                  <a:pt x="0" y="175193"/>
                </a:lnTo>
                <a:lnTo>
                  <a:pt x="1041" y="162678"/>
                </a:lnTo>
                <a:lnTo>
                  <a:pt x="5245" y="153166"/>
                </a:lnTo>
                <a:lnTo>
                  <a:pt x="19274" y="139476"/>
                </a:lnTo>
                <a:lnTo>
                  <a:pt x="40328" y="135732"/>
                </a:lnTo>
                <a:lnTo>
                  <a:pt x="65283" y="139137"/>
                </a:lnTo>
                <a:lnTo>
                  <a:pt x="119431" y="157267"/>
                </a:lnTo>
                <a:lnTo>
                  <a:pt x="180776" y="166871"/>
                </a:lnTo>
                <a:lnTo>
                  <a:pt x="234751" y="1692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21368" y="1252891"/>
            <a:ext cx="878840" cy="400084"/>
            <a:chOff x="121368" y="1252891"/>
            <a:chExt cx="878840" cy="400084"/>
          </a:xfrm>
        </p:grpSpPr>
        <p:sp>
          <p:nvSpPr>
            <p:cNvPr id="30" name="Freeform 29"/>
            <p:cNvSpPr/>
            <p:nvPr/>
          </p:nvSpPr>
          <p:spPr>
            <a:xfrm>
              <a:off x="121368" y="1313114"/>
              <a:ext cx="236601" cy="339861"/>
            </a:xfrm>
            <a:custGeom>
              <a:avLst/>
              <a:gdLst/>
              <a:ahLst/>
              <a:cxnLst/>
              <a:rect l="0" t="0" r="0" b="0"/>
              <a:pathLst>
                <a:path w="236601" h="339861">
                  <a:moveTo>
                    <a:pt x="78673" y="24005"/>
                  </a:moveTo>
                  <a:lnTo>
                    <a:pt x="60715" y="86285"/>
                  </a:lnTo>
                  <a:lnTo>
                    <a:pt x="43524" y="148612"/>
                  </a:lnTo>
                  <a:lnTo>
                    <a:pt x="26023" y="211094"/>
                  </a:lnTo>
                  <a:lnTo>
                    <a:pt x="9652" y="267011"/>
                  </a:lnTo>
                  <a:lnTo>
                    <a:pt x="5190" y="297868"/>
                  </a:lnTo>
                  <a:lnTo>
                    <a:pt x="2778" y="297827"/>
                  </a:lnTo>
                  <a:lnTo>
                    <a:pt x="0" y="294290"/>
                  </a:lnTo>
                  <a:lnTo>
                    <a:pt x="1680" y="261367"/>
                  </a:lnTo>
                  <a:lnTo>
                    <a:pt x="12728" y="211141"/>
                  </a:lnTo>
                  <a:lnTo>
                    <a:pt x="22739" y="158221"/>
                  </a:lnTo>
                  <a:lnTo>
                    <a:pt x="33114" y="106147"/>
                  </a:lnTo>
                  <a:lnTo>
                    <a:pt x="50220" y="46036"/>
                  </a:lnTo>
                  <a:lnTo>
                    <a:pt x="69073" y="9476"/>
                  </a:lnTo>
                  <a:lnTo>
                    <a:pt x="75782" y="281"/>
                  </a:lnTo>
                  <a:lnTo>
                    <a:pt x="82595" y="0"/>
                  </a:lnTo>
                  <a:lnTo>
                    <a:pt x="89476" y="5662"/>
                  </a:lnTo>
                  <a:lnTo>
                    <a:pt x="117332" y="56776"/>
                  </a:lnTo>
                  <a:lnTo>
                    <a:pt x="140927" y="117531"/>
                  </a:lnTo>
                  <a:lnTo>
                    <a:pt x="166506" y="171242"/>
                  </a:lnTo>
                  <a:lnTo>
                    <a:pt x="187018" y="224025"/>
                  </a:lnTo>
                  <a:lnTo>
                    <a:pt x="208075" y="285019"/>
                  </a:lnTo>
                  <a:lnTo>
                    <a:pt x="236600" y="339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6341" y="152663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76949" y="6585"/>
                  </a:lnTo>
                  <a:lnTo>
                    <a:pt x="122127" y="1301"/>
                  </a:lnTo>
                  <a:lnTo>
                    <a:pt x="60909" y="2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2725" y="141081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85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253" y="146346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7523" y="1358176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7028" y="146640"/>
                  </a:lnTo>
                  <a:lnTo>
                    <a:pt x="33805" y="194345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3865" y="137923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19" y="152662"/>
                  </a:lnTo>
                  <a:lnTo>
                    <a:pt x="14654" y="21589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3295" y="1252891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0" y="0"/>
                  </a:moveTo>
                  <a:lnTo>
                    <a:pt x="0" y="27946"/>
                  </a:lnTo>
                  <a:lnTo>
                    <a:pt x="12478" y="51025"/>
                  </a:lnTo>
                  <a:lnTo>
                    <a:pt x="53027" y="88848"/>
                  </a:lnTo>
                  <a:lnTo>
                    <a:pt x="84342" y="106004"/>
                  </a:lnTo>
                  <a:lnTo>
                    <a:pt x="105336" y="108334"/>
                  </a:lnTo>
                  <a:lnTo>
                    <a:pt x="125195" y="104300"/>
                  </a:lnTo>
                  <a:lnTo>
                    <a:pt x="149529" y="88875"/>
                  </a:lnTo>
                  <a:lnTo>
                    <a:pt x="207007" y="35002"/>
                  </a:lnTo>
                  <a:lnTo>
                    <a:pt x="216383" y="31524"/>
                  </a:lnTo>
                  <a:lnTo>
                    <a:pt x="239280" y="30778"/>
                  </a:lnTo>
                  <a:lnTo>
                    <a:pt x="272889" y="42524"/>
                  </a:lnTo>
                  <a:lnTo>
                    <a:pt x="305074" y="66412"/>
                  </a:lnTo>
                  <a:lnTo>
                    <a:pt x="33691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94963" y="1064272"/>
            <a:ext cx="905452" cy="495974"/>
            <a:chOff x="1094963" y="1064272"/>
            <a:chExt cx="905452" cy="495974"/>
          </a:xfrm>
        </p:grpSpPr>
        <p:sp>
          <p:nvSpPr>
            <p:cNvPr id="38" name="Freeform 37"/>
            <p:cNvSpPr/>
            <p:nvPr/>
          </p:nvSpPr>
          <p:spPr>
            <a:xfrm>
              <a:off x="1094963" y="1221305"/>
              <a:ext cx="207173" cy="294799"/>
            </a:xfrm>
            <a:custGeom>
              <a:avLst/>
              <a:gdLst/>
              <a:ahLst/>
              <a:cxnLst/>
              <a:rect l="0" t="0" r="0" b="0"/>
              <a:pathLst>
                <a:path w="207173" h="294799">
                  <a:moveTo>
                    <a:pt x="0" y="0"/>
                  </a:moveTo>
                  <a:lnTo>
                    <a:pt x="48931" y="0"/>
                  </a:lnTo>
                  <a:lnTo>
                    <a:pt x="108062" y="0"/>
                  </a:lnTo>
                  <a:lnTo>
                    <a:pt x="164802" y="0"/>
                  </a:lnTo>
                  <a:lnTo>
                    <a:pt x="192958" y="0"/>
                  </a:lnTo>
                  <a:lnTo>
                    <a:pt x="201169" y="3510"/>
                  </a:lnTo>
                  <a:lnTo>
                    <a:pt x="205472" y="9359"/>
                  </a:lnTo>
                  <a:lnTo>
                    <a:pt x="207172" y="16768"/>
                  </a:lnTo>
                  <a:lnTo>
                    <a:pt x="203974" y="43963"/>
                  </a:lnTo>
                  <a:lnTo>
                    <a:pt x="190029" y="91015"/>
                  </a:lnTo>
                  <a:lnTo>
                    <a:pt x="176668" y="149410"/>
                  </a:lnTo>
                  <a:lnTo>
                    <a:pt x="161673" y="207978"/>
                  </a:lnTo>
                  <a:lnTo>
                    <a:pt x="147446" y="260274"/>
                  </a:lnTo>
                  <a:lnTo>
                    <a:pt x="140401" y="279454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37119" y="15266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04974" y="1242362"/>
              <a:ext cx="222525" cy="317884"/>
            </a:xfrm>
            <a:custGeom>
              <a:avLst/>
              <a:gdLst/>
              <a:ahLst/>
              <a:cxnLst/>
              <a:rect l="0" t="0" r="0" b="0"/>
              <a:pathLst>
                <a:path w="222525" h="317884">
                  <a:moveTo>
                    <a:pt x="137471" y="0"/>
                  </a:moveTo>
                  <a:lnTo>
                    <a:pt x="74043" y="17959"/>
                  </a:lnTo>
                  <a:lnTo>
                    <a:pt x="43808" y="29368"/>
                  </a:lnTo>
                  <a:lnTo>
                    <a:pt x="4716" y="60294"/>
                  </a:lnTo>
                  <a:lnTo>
                    <a:pt x="1005" y="69442"/>
                  </a:lnTo>
                  <a:lnTo>
                    <a:pt x="0" y="92084"/>
                  </a:lnTo>
                  <a:lnTo>
                    <a:pt x="11974" y="155380"/>
                  </a:lnTo>
                  <a:lnTo>
                    <a:pt x="15202" y="166758"/>
                  </a:lnTo>
                  <a:lnTo>
                    <a:pt x="19694" y="170834"/>
                  </a:lnTo>
                  <a:lnTo>
                    <a:pt x="25028" y="170041"/>
                  </a:lnTo>
                  <a:lnTo>
                    <a:pt x="55989" y="149142"/>
                  </a:lnTo>
                  <a:lnTo>
                    <a:pt x="91231" y="140507"/>
                  </a:lnTo>
                  <a:lnTo>
                    <a:pt x="131310" y="143537"/>
                  </a:lnTo>
                  <a:lnTo>
                    <a:pt x="167231" y="157433"/>
                  </a:lnTo>
                  <a:lnTo>
                    <a:pt x="194512" y="176369"/>
                  </a:lnTo>
                  <a:lnTo>
                    <a:pt x="217413" y="202386"/>
                  </a:lnTo>
                  <a:lnTo>
                    <a:pt x="222524" y="225260"/>
                  </a:lnTo>
                  <a:lnTo>
                    <a:pt x="219726" y="249854"/>
                  </a:lnTo>
                  <a:lnTo>
                    <a:pt x="210684" y="272484"/>
                  </a:lnTo>
                  <a:lnTo>
                    <a:pt x="186850" y="299365"/>
                  </a:lnTo>
                  <a:lnTo>
                    <a:pt x="151972" y="316559"/>
                  </a:lnTo>
                  <a:lnTo>
                    <a:pt x="106413" y="317883"/>
                  </a:lnTo>
                  <a:lnTo>
                    <a:pt x="5324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37202" y="1064272"/>
              <a:ext cx="263213" cy="273476"/>
            </a:xfrm>
            <a:custGeom>
              <a:avLst/>
              <a:gdLst/>
              <a:ahLst/>
              <a:cxnLst/>
              <a:rect l="0" t="0" r="0" b="0"/>
              <a:pathLst>
                <a:path w="263213" h="273476">
                  <a:moveTo>
                    <a:pt x="0" y="72805"/>
                  </a:moveTo>
                  <a:lnTo>
                    <a:pt x="11178" y="56038"/>
                  </a:lnTo>
                  <a:lnTo>
                    <a:pt x="26025" y="44686"/>
                  </a:lnTo>
                  <a:lnTo>
                    <a:pt x="85982" y="2202"/>
                  </a:lnTo>
                  <a:lnTo>
                    <a:pt x="95926" y="0"/>
                  </a:lnTo>
                  <a:lnTo>
                    <a:pt x="116333" y="3793"/>
                  </a:lnTo>
                  <a:lnTo>
                    <a:pt x="133982" y="16397"/>
                  </a:lnTo>
                  <a:lnTo>
                    <a:pt x="157071" y="46343"/>
                  </a:lnTo>
                  <a:lnTo>
                    <a:pt x="180245" y="92795"/>
                  </a:lnTo>
                  <a:lnTo>
                    <a:pt x="186767" y="130721"/>
                  </a:lnTo>
                  <a:lnTo>
                    <a:pt x="183110" y="171594"/>
                  </a:lnTo>
                  <a:lnTo>
                    <a:pt x="169028" y="213340"/>
                  </a:lnTo>
                  <a:lnTo>
                    <a:pt x="150383" y="235091"/>
                  </a:lnTo>
                  <a:lnTo>
                    <a:pt x="105874" y="268118"/>
                  </a:lnTo>
                  <a:lnTo>
                    <a:pt x="81370" y="273475"/>
                  </a:lnTo>
                  <a:lnTo>
                    <a:pt x="68285" y="273266"/>
                  </a:lnTo>
                  <a:lnTo>
                    <a:pt x="59561" y="268447"/>
                  </a:lnTo>
                  <a:lnTo>
                    <a:pt x="53745" y="260555"/>
                  </a:lnTo>
                  <a:lnTo>
                    <a:pt x="49868" y="250614"/>
                  </a:lnTo>
                  <a:lnTo>
                    <a:pt x="48680" y="230210"/>
                  </a:lnTo>
                  <a:lnTo>
                    <a:pt x="50000" y="219856"/>
                  </a:lnTo>
                  <a:lnTo>
                    <a:pt x="60827" y="198992"/>
                  </a:lnTo>
                  <a:lnTo>
                    <a:pt x="78506" y="179191"/>
                  </a:lnTo>
                  <a:lnTo>
                    <a:pt x="101962" y="162592"/>
                  </a:lnTo>
                  <a:lnTo>
                    <a:pt x="124865" y="156774"/>
                  </a:lnTo>
                  <a:lnTo>
                    <a:pt x="186025" y="165405"/>
                  </a:lnTo>
                  <a:lnTo>
                    <a:pt x="248868" y="184058"/>
                  </a:lnTo>
                  <a:lnTo>
                    <a:pt x="263212" y="188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7413" y="1983820"/>
            <a:ext cx="2125686" cy="385092"/>
            <a:chOff x="127413" y="1983820"/>
            <a:chExt cx="2125686" cy="385092"/>
          </a:xfrm>
        </p:grpSpPr>
        <p:sp>
          <p:nvSpPr>
            <p:cNvPr id="43" name="Freeform 42"/>
            <p:cNvSpPr/>
            <p:nvPr/>
          </p:nvSpPr>
          <p:spPr>
            <a:xfrm>
              <a:off x="127413" y="2033810"/>
              <a:ext cx="241085" cy="335102"/>
            </a:xfrm>
            <a:custGeom>
              <a:avLst/>
              <a:gdLst/>
              <a:ahLst/>
              <a:cxnLst/>
              <a:rect l="0" t="0" r="0" b="0"/>
              <a:pathLst>
                <a:path w="241085" h="335102">
                  <a:moveTo>
                    <a:pt x="41042" y="71889"/>
                  </a:moveTo>
                  <a:lnTo>
                    <a:pt x="37923" y="114581"/>
                  </a:lnTo>
                  <a:lnTo>
                    <a:pt x="24254" y="175127"/>
                  </a:lnTo>
                  <a:lnTo>
                    <a:pt x="14958" y="238458"/>
                  </a:lnTo>
                  <a:lnTo>
                    <a:pt x="9374" y="296558"/>
                  </a:lnTo>
                  <a:lnTo>
                    <a:pt x="4351" y="321480"/>
                  </a:lnTo>
                  <a:lnTo>
                    <a:pt x="2543" y="323681"/>
                  </a:lnTo>
                  <a:lnTo>
                    <a:pt x="0" y="298832"/>
                  </a:lnTo>
                  <a:lnTo>
                    <a:pt x="1585" y="255595"/>
                  </a:lnTo>
                  <a:lnTo>
                    <a:pt x="18777" y="192231"/>
                  </a:lnTo>
                  <a:lnTo>
                    <a:pt x="30156" y="139521"/>
                  </a:lnTo>
                  <a:lnTo>
                    <a:pt x="44481" y="85379"/>
                  </a:lnTo>
                  <a:lnTo>
                    <a:pt x="58576" y="33653"/>
                  </a:lnTo>
                  <a:lnTo>
                    <a:pt x="65603" y="10442"/>
                  </a:lnTo>
                  <a:lnTo>
                    <a:pt x="71454" y="4018"/>
                  </a:lnTo>
                  <a:lnTo>
                    <a:pt x="78864" y="905"/>
                  </a:lnTo>
                  <a:lnTo>
                    <a:pt x="87314" y="0"/>
                  </a:lnTo>
                  <a:lnTo>
                    <a:pt x="96457" y="4076"/>
                  </a:lnTo>
                  <a:lnTo>
                    <a:pt x="115974" y="21083"/>
                  </a:lnTo>
                  <a:lnTo>
                    <a:pt x="135514" y="51376"/>
                  </a:lnTo>
                  <a:lnTo>
                    <a:pt x="153767" y="101459"/>
                  </a:lnTo>
                  <a:lnTo>
                    <a:pt x="172450" y="156412"/>
                  </a:lnTo>
                  <a:lnTo>
                    <a:pt x="182423" y="206738"/>
                  </a:lnTo>
                  <a:lnTo>
                    <a:pt x="210555" y="267375"/>
                  </a:lnTo>
                  <a:lnTo>
                    <a:pt x="227749" y="306456"/>
                  </a:lnTo>
                  <a:lnTo>
                    <a:pt x="241084" y="33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8984" y="225309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2" y="2195"/>
                  </a:lnTo>
                  <a:lnTo>
                    <a:pt x="36791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6424" y="2137285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5896" y="2200455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5937" y="1983820"/>
              <a:ext cx="197147" cy="381749"/>
            </a:xfrm>
            <a:custGeom>
              <a:avLst/>
              <a:gdLst/>
              <a:ahLst/>
              <a:cxnLst/>
              <a:rect l="0" t="0" r="0" b="0"/>
              <a:pathLst>
                <a:path w="197147" h="381749">
                  <a:moveTo>
                    <a:pt x="168456" y="6066"/>
                  </a:moveTo>
                  <a:lnTo>
                    <a:pt x="134834" y="0"/>
                  </a:lnTo>
                  <a:lnTo>
                    <a:pt x="109840" y="2590"/>
                  </a:lnTo>
                  <a:lnTo>
                    <a:pt x="89372" y="13879"/>
                  </a:lnTo>
                  <a:lnTo>
                    <a:pt x="73646" y="31765"/>
                  </a:lnTo>
                  <a:lnTo>
                    <a:pt x="59386" y="68143"/>
                  </a:lnTo>
                  <a:lnTo>
                    <a:pt x="55811" y="107387"/>
                  </a:lnTo>
                  <a:lnTo>
                    <a:pt x="67560" y="169060"/>
                  </a:lnTo>
                  <a:lnTo>
                    <a:pt x="71946" y="174390"/>
                  </a:lnTo>
                  <a:lnTo>
                    <a:pt x="77210" y="174434"/>
                  </a:lnTo>
                  <a:lnTo>
                    <a:pt x="102036" y="163967"/>
                  </a:lnTo>
                  <a:lnTo>
                    <a:pt x="124898" y="159302"/>
                  </a:lnTo>
                  <a:lnTo>
                    <a:pt x="146758" y="161128"/>
                  </a:lnTo>
                  <a:lnTo>
                    <a:pt x="165052" y="168959"/>
                  </a:lnTo>
                  <a:lnTo>
                    <a:pt x="173206" y="174323"/>
                  </a:lnTo>
                  <a:lnTo>
                    <a:pt x="185385" y="189641"/>
                  </a:lnTo>
                  <a:lnTo>
                    <a:pt x="190271" y="198639"/>
                  </a:lnTo>
                  <a:lnTo>
                    <a:pt x="197146" y="244838"/>
                  </a:lnTo>
                  <a:lnTo>
                    <a:pt x="191064" y="298116"/>
                  </a:lnTo>
                  <a:lnTo>
                    <a:pt x="185133" y="320699"/>
                  </a:lnTo>
                  <a:lnTo>
                    <a:pt x="164039" y="353144"/>
                  </a:lnTo>
                  <a:lnTo>
                    <a:pt x="135562" y="373806"/>
                  </a:lnTo>
                  <a:lnTo>
                    <a:pt x="93719" y="381748"/>
                  </a:lnTo>
                  <a:lnTo>
                    <a:pt x="37923" y="376026"/>
                  </a:lnTo>
                  <a:lnTo>
                    <a:pt x="0" y="364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6225" y="2053057"/>
              <a:ext cx="168492" cy="297995"/>
            </a:xfrm>
            <a:custGeom>
              <a:avLst/>
              <a:gdLst/>
              <a:ahLst/>
              <a:cxnLst/>
              <a:rect l="0" t="0" r="0" b="0"/>
              <a:pathLst>
                <a:path w="168492" h="297995">
                  <a:moveTo>
                    <a:pt x="76624" y="0"/>
                  </a:moveTo>
                  <a:lnTo>
                    <a:pt x="59813" y="19150"/>
                  </a:lnTo>
                  <a:lnTo>
                    <a:pt x="33963" y="68686"/>
                  </a:lnTo>
                  <a:lnTo>
                    <a:pt x="16411" y="117447"/>
                  </a:lnTo>
                  <a:lnTo>
                    <a:pt x="0" y="180737"/>
                  </a:lnTo>
                  <a:lnTo>
                    <a:pt x="238" y="224087"/>
                  </a:lnTo>
                  <a:lnTo>
                    <a:pt x="7970" y="246213"/>
                  </a:lnTo>
                  <a:lnTo>
                    <a:pt x="31997" y="279481"/>
                  </a:lnTo>
                  <a:lnTo>
                    <a:pt x="51721" y="291110"/>
                  </a:lnTo>
                  <a:lnTo>
                    <a:pt x="63531" y="295849"/>
                  </a:lnTo>
                  <a:lnTo>
                    <a:pt x="89133" y="297994"/>
                  </a:lnTo>
                  <a:lnTo>
                    <a:pt x="102511" y="296929"/>
                  </a:lnTo>
                  <a:lnTo>
                    <a:pt x="126734" y="286386"/>
                  </a:lnTo>
                  <a:lnTo>
                    <a:pt x="156982" y="260720"/>
                  </a:lnTo>
                  <a:lnTo>
                    <a:pt x="165291" y="251022"/>
                  </a:lnTo>
                  <a:lnTo>
                    <a:pt x="168491" y="242217"/>
                  </a:lnTo>
                  <a:lnTo>
                    <a:pt x="168284" y="234008"/>
                  </a:lnTo>
                  <a:lnTo>
                    <a:pt x="165807" y="226195"/>
                  </a:lnTo>
                  <a:lnTo>
                    <a:pt x="159476" y="220986"/>
                  </a:lnTo>
                  <a:lnTo>
                    <a:pt x="139964" y="215199"/>
                  </a:lnTo>
                  <a:lnTo>
                    <a:pt x="90479" y="212654"/>
                  </a:lnTo>
                  <a:lnTo>
                    <a:pt x="3451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42362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95005" y="1997923"/>
              <a:ext cx="284270" cy="282748"/>
            </a:xfrm>
            <a:custGeom>
              <a:avLst/>
              <a:gdLst/>
              <a:ahLst/>
              <a:cxnLst/>
              <a:rect l="0" t="0" r="0" b="0"/>
              <a:pathLst>
                <a:path w="284270" h="282748">
                  <a:moveTo>
                    <a:pt x="0" y="76191"/>
                  </a:moveTo>
                  <a:lnTo>
                    <a:pt x="29308" y="23163"/>
                  </a:lnTo>
                  <a:lnTo>
                    <a:pt x="45781" y="8559"/>
                  </a:lnTo>
                  <a:lnTo>
                    <a:pt x="55087" y="3027"/>
                  </a:lnTo>
                  <a:lnTo>
                    <a:pt x="77905" y="0"/>
                  </a:lnTo>
                  <a:lnTo>
                    <a:pt x="102475" y="3723"/>
                  </a:lnTo>
                  <a:lnTo>
                    <a:pt x="125093" y="13177"/>
                  </a:lnTo>
                  <a:lnTo>
                    <a:pt x="140605" y="28298"/>
                  </a:lnTo>
                  <a:lnTo>
                    <a:pt x="146379" y="37243"/>
                  </a:lnTo>
                  <a:lnTo>
                    <a:pt x="154505" y="77779"/>
                  </a:lnTo>
                  <a:lnTo>
                    <a:pt x="151324" y="132423"/>
                  </a:lnTo>
                  <a:lnTo>
                    <a:pt x="148562" y="193068"/>
                  </a:lnTo>
                  <a:lnTo>
                    <a:pt x="136565" y="244312"/>
                  </a:lnTo>
                  <a:lnTo>
                    <a:pt x="121527" y="265165"/>
                  </a:lnTo>
                  <a:lnTo>
                    <a:pt x="112603" y="272364"/>
                  </a:lnTo>
                  <a:lnTo>
                    <a:pt x="90210" y="280362"/>
                  </a:lnTo>
                  <a:lnTo>
                    <a:pt x="65829" y="282747"/>
                  </a:lnTo>
                  <a:lnTo>
                    <a:pt x="43295" y="279907"/>
                  </a:lnTo>
                  <a:lnTo>
                    <a:pt x="33543" y="274003"/>
                  </a:lnTo>
                  <a:lnTo>
                    <a:pt x="16468" y="254964"/>
                  </a:lnTo>
                  <a:lnTo>
                    <a:pt x="10438" y="230905"/>
                  </a:lnTo>
                  <a:lnTo>
                    <a:pt x="10468" y="217938"/>
                  </a:lnTo>
                  <a:lnTo>
                    <a:pt x="19860" y="194172"/>
                  </a:lnTo>
                  <a:lnTo>
                    <a:pt x="27278" y="182921"/>
                  </a:lnTo>
                  <a:lnTo>
                    <a:pt x="38072" y="176590"/>
                  </a:lnTo>
                  <a:lnTo>
                    <a:pt x="65664" y="172675"/>
                  </a:lnTo>
                  <a:lnTo>
                    <a:pt x="108493" y="182638"/>
                  </a:lnTo>
                  <a:lnTo>
                    <a:pt x="164887" y="205795"/>
                  </a:lnTo>
                  <a:lnTo>
                    <a:pt x="208212" y="216627"/>
                  </a:lnTo>
                  <a:lnTo>
                    <a:pt x="262183" y="214112"/>
                  </a:lnTo>
                  <a:lnTo>
                    <a:pt x="284269" y="213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36079" y="2002311"/>
              <a:ext cx="170737" cy="298100"/>
            </a:xfrm>
            <a:custGeom>
              <a:avLst/>
              <a:gdLst/>
              <a:ahLst/>
              <a:cxnLst/>
              <a:rect l="0" t="0" r="0" b="0"/>
              <a:pathLst>
                <a:path w="170737" h="298100">
                  <a:moveTo>
                    <a:pt x="153765" y="19160"/>
                  </a:moveTo>
                  <a:lnTo>
                    <a:pt x="95148" y="13571"/>
                  </a:lnTo>
                  <a:lnTo>
                    <a:pt x="35432" y="949"/>
                  </a:lnTo>
                  <a:lnTo>
                    <a:pt x="22234" y="0"/>
                  </a:lnTo>
                  <a:lnTo>
                    <a:pt x="13435" y="5217"/>
                  </a:lnTo>
                  <a:lnTo>
                    <a:pt x="7569" y="14544"/>
                  </a:lnTo>
                  <a:lnTo>
                    <a:pt x="2222" y="39335"/>
                  </a:lnTo>
                  <a:lnTo>
                    <a:pt x="0" y="101654"/>
                  </a:lnTo>
                  <a:lnTo>
                    <a:pt x="2122" y="108082"/>
                  </a:lnTo>
                  <a:lnTo>
                    <a:pt x="7046" y="111196"/>
                  </a:lnTo>
                  <a:lnTo>
                    <a:pt x="21876" y="111538"/>
                  </a:lnTo>
                  <a:lnTo>
                    <a:pt x="51126" y="107492"/>
                  </a:lnTo>
                  <a:lnTo>
                    <a:pt x="87739" y="113833"/>
                  </a:lnTo>
                  <a:lnTo>
                    <a:pt x="110382" y="124018"/>
                  </a:lnTo>
                  <a:lnTo>
                    <a:pt x="137271" y="148495"/>
                  </a:lnTo>
                  <a:lnTo>
                    <a:pt x="160057" y="177974"/>
                  </a:lnTo>
                  <a:lnTo>
                    <a:pt x="168260" y="201658"/>
                  </a:lnTo>
                  <a:lnTo>
                    <a:pt x="170736" y="227782"/>
                  </a:lnTo>
                  <a:lnTo>
                    <a:pt x="167937" y="254991"/>
                  </a:lnTo>
                  <a:lnTo>
                    <a:pt x="159674" y="276442"/>
                  </a:lnTo>
                  <a:lnTo>
                    <a:pt x="154195" y="285438"/>
                  </a:lnTo>
                  <a:lnTo>
                    <a:pt x="144693" y="291435"/>
                  </a:lnTo>
                  <a:lnTo>
                    <a:pt x="118537" y="298099"/>
                  </a:lnTo>
                  <a:lnTo>
                    <a:pt x="90535" y="294821"/>
                  </a:lnTo>
                  <a:lnTo>
                    <a:pt x="37952" y="27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53057" y="211622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5414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89927" y="2095171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0" y="0"/>
                  </a:moveTo>
                  <a:lnTo>
                    <a:pt x="5589" y="16767"/>
                  </a:lnTo>
                  <a:lnTo>
                    <a:pt x="2317" y="76751"/>
                  </a:lnTo>
                  <a:lnTo>
                    <a:pt x="458" y="1267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8300" y="2000414"/>
              <a:ext cx="294799" cy="52921"/>
            </a:xfrm>
            <a:custGeom>
              <a:avLst/>
              <a:gdLst/>
              <a:ahLst/>
              <a:cxnLst/>
              <a:rect l="0" t="0" r="0" b="0"/>
              <a:pathLst>
                <a:path w="294799" h="52921">
                  <a:moveTo>
                    <a:pt x="0" y="0"/>
                  </a:moveTo>
                  <a:lnTo>
                    <a:pt x="5589" y="22357"/>
                  </a:lnTo>
                  <a:lnTo>
                    <a:pt x="17692" y="39572"/>
                  </a:lnTo>
                  <a:lnTo>
                    <a:pt x="25833" y="47439"/>
                  </a:lnTo>
                  <a:lnTo>
                    <a:pt x="34769" y="51513"/>
                  </a:lnTo>
                  <a:lnTo>
                    <a:pt x="54057" y="52920"/>
                  </a:lnTo>
                  <a:lnTo>
                    <a:pt x="108591" y="29774"/>
                  </a:lnTo>
                  <a:lnTo>
                    <a:pt x="156501" y="8741"/>
                  </a:lnTo>
                  <a:lnTo>
                    <a:pt x="200269" y="2590"/>
                  </a:lnTo>
                  <a:lnTo>
                    <a:pt x="239103" y="6357"/>
                  </a:lnTo>
                  <a:lnTo>
                    <a:pt x="258736" y="18033"/>
                  </a:lnTo>
                  <a:lnTo>
                    <a:pt x="294798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95744" y="2740464"/>
            <a:ext cx="1880652" cy="439143"/>
            <a:chOff x="195744" y="2740464"/>
            <a:chExt cx="1880652" cy="439143"/>
          </a:xfrm>
        </p:grpSpPr>
        <p:sp>
          <p:nvSpPr>
            <p:cNvPr id="56" name="Freeform 55"/>
            <p:cNvSpPr/>
            <p:nvPr/>
          </p:nvSpPr>
          <p:spPr>
            <a:xfrm>
              <a:off x="195744" y="2779372"/>
              <a:ext cx="256982" cy="400235"/>
            </a:xfrm>
            <a:custGeom>
              <a:avLst/>
              <a:gdLst/>
              <a:ahLst/>
              <a:cxnLst/>
              <a:rect l="0" t="0" r="0" b="0"/>
              <a:pathLst>
                <a:path w="256982" h="400235">
                  <a:moveTo>
                    <a:pt x="46411" y="115964"/>
                  </a:moveTo>
                  <a:lnTo>
                    <a:pt x="43291" y="173228"/>
                  </a:lnTo>
                  <a:lnTo>
                    <a:pt x="34958" y="228858"/>
                  </a:lnTo>
                  <a:lnTo>
                    <a:pt x="25080" y="290964"/>
                  </a:lnTo>
                  <a:lnTo>
                    <a:pt x="11262" y="353173"/>
                  </a:lnTo>
                  <a:lnTo>
                    <a:pt x="7770" y="357162"/>
                  </a:lnTo>
                  <a:lnTo>
                    <a:pt x="4273" y="355141"/>
                  </a:lnTo>
                  <a:lnTo>
                    <a:pt x="771" y="349115"/>
                  </a:lnTo>
                  <a:lnTo>
                    <a:pt x="0" y="333061"/>
                  </a:lnTo>
                  <a:lnTo>
                    <a:pt x="4901" y="276658"/>
                  </a:lnTo>
                  <a:lnTo>
                    <a:pt x="15638" y="226085"/>
                  </a:lnTo>
                  <a:lnTo>
                    <a:pt x="29024" y="171642"/>
                  </a:lnTo>
                  <a:lnTo>
                    <a:pt x="35698" y="119857"/>
                  </a:lnTo>
                  <a:lnTo>
                    <a:pt x="50358" y="63834"/>
                  </a:lnTo>
                  <a:lnTo>
                    <a:pt x="65215" y="22479"/>
                  </a:lnTo>
                  <a:lnTo>
                    <a:pt x="76605" y="5785"/>
                  </a:lnTo>
                  <a:lnTo>
                    <a:pt x="84088" y="1567"/>
                  </a:lnTo>
                  <a:lnTo>
                    <a:pt x="101761" y="0"/>
                  </a:lnTo>
                  <a:lnTo>
                    <a:pt x="110217" y="3560"/>
                  </a:lnTo>
                  <a:lnTo>
                    <a:pt x="125852" y="16874"/>
                  </a:lnTo>
                  <a:lnTo>
                    <a:pt x="161019" y="76894"/>
                  </a:lnTo>
                  <a:lnTo>
                    <a:pt x="181657" y="136236"/>
                  </a:lnTo>
                  <a:lnTo>
                    <a:pt x="202588" y="198607"/>
                  </a:lnTo>
                  <a:lnTo>
                    <a:pt x="214781" y="258847"/>
                  </a:lnTo>
                  <a:lnTo>
                    <a:pt x="234174" y="312688"/>
                  </a:lnTo>
                  <a:lnTo>
                    <a:pt x="249616" y="368643"/>
                  </a:lnTo>
                  <a:lnTo>
                    <a:pt x="256981" y="400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740" y="300062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102079" y="6586"/>
                  </a:lnTo>
                  <a:lnTo>
                    <a:pt x="43214" y="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9067" y="287427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1181" y="291639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3235" y="197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5979" y="276899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7235" y="28726"/>
                  </a:lnTo>
                  <a:lnTo>
                    <a:pt x="12997" y="88993"/>
                  </a:lnTo>
                  <a:lnTo>
                    <a:pt x="19465" y="141322"/>
                  </a:lnTo>
                  <a:lnTo>
                    <a:pt x="20585" y="193952"/>
                  </a:lnTo>
                  <a:lnTo>
                    <a:pt x="20964" y="25312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00207" y="2744427"/>
              <a:ext cx="280855" cy="340423"/>
            </a:xfrm>
            <a:custGeom>
              <a:avLst/>
              <a:gdLst/>
              <a:ahLst/>
              <a:cxnLst/>
              <a:rect l="0" t="0" r="0" b="0"/>
              <a:pathLst>
                <a:path w="280855" h="340423">
                  <a:moveTo>
                    <a:pt x="0" y="66681"/>
                  </a:moveTo>
                  <a:lnTo>
                    <a:pt x="62280" y="48723"/>
                  </a:lnTo>
                  <a:lnTo>
                    <a:pt x="119450" y="35015"/>
                  </a:lnTo>
                  <a:lnTo>
                    <a:pt x="181132" y="21042"/>
                  </a:lnTo>
                  <a:lnTo>
                    <a:pt x="238377" y="7017"/>
                  </a:lnTo>
                  <a:lnTo>
                    <a:pt x="266602" y="0"/>
                  </a:lnTo>
                  <a:lnTo>
                    <a:pt x="274831" y="2340"/>
                  </a:lnTo>
                  <a:lnTo>
                    <a:pt x="279147" y="8579"/>
                  </a:lnTo>
                  <a:lnTo>
                    <a:pt x="280854" y="17418"/>
                  </a:lnTo>
                  <a:lnTo>
                    <a:pt x="273393" y="42837"/>
                  </a:lnTo>
                  <a:lnTo>
                    <a:pt x="245836" y="105872"/>
                  </a:lnTo>
                  <a:lnTo>
                    <a:pt x="207937" y="162260"/>
                  </a:lnTo>
                  <a:lnTo>
                    <a:pt x="180992" y="225367"/>
                  </a:lnTo>
                  <a:lnTo>
                    <a:pt x="160992" y="275006"/>
                  </a:lnTo>
                  <a:lnTo>
                    <a:pt x="140856" y="329381"/>
                  </a:lnTo>
                  <a:lnTo>
                    <a:pt x="136870" y="340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40402" y="2747937"/>
              <a:ext cx="194184" cy="368544"/>
            </a:xfrm>
            <a:custGeom>
              <a:avLst/>
              <a:gdLst/>
              <a:ahLst/>
              <a:cxnLst/>
              <a:rect l="0" t="0" r="0" b="0"/>
              <a:pathLst>
                <a:path w="194184" h="368544">
                  <a:moveTo>
                    <a:pt x="154644" y="0"/>
                  </a:moveTo>
                  <a:lnTo>
                    <a:pt x="92196" y="50996"/>
                  </a:lnTo>
                  <a:lnTo>
                    <a:pt x="70738" y="69458"/>
                  </a:lnTo>
                  <a:lnTo>
                    <a:pt x="34605" y="122732"/>
                  </a:lnTo>
                  <a:lnTo>
                    <a:pt x="11585" y="185745"/>
                  </a:lnTo>
                  <a:lnTo>
                    <a:pt x="0" y="240242"/>
                  </a:lnTo>
                  <a:lnTo>
                    <a:pt x="809" y="287992"/>
                  </a:lnTo>
                  <a:lnTo>
                    <a:pt x="11563" y="335568"/>
                  </a:lnTo>
                  <a:lnTo>
                    <a:pt x="24372" y="354252"/>
                  </a:lnTo>
                  <a:lnTo>
                    <a:pt x="32701" y="362510"/>
                  </a:lnTo>
                  <a:lnTo>
                    <a:pt x="42933" y="366846"/>
                  </a:lnTo>
                  <a:lnTo>
                    <a:pt x="66780" y="368543"/>
                  </a:lnTo>
                  <a:lnTo>
                    <a:pt x="100924" y="362922"/>
                  </a:lnTo>
                  <a:lnTo>
                    <a:pt x="133268" y="348258"/>
                  </a:lnTo>
                  <a:lnTo>
                    <a:pt x="174468" y="313937"/>
                  </a:lnTo>
                  <a:lnTo>
                    <a:pt x="191141" y="293946"/>
                  </a:lnTo>
                  <a:lnTo>
                    <a:pt x="194183" y="284871"/>
                  </a:lnTo>
                  <a:lnTo>
                    <a:pt x="193872" y="276482"/>
                  </a:lnTo>
                  <a:lnTo>
                    <a:pt x="191324" y="268550"/>
                  </a:lnTo>
                  <a:lnTo>
                    <a:pt x="184947" y="262091"/>
                  </a:lnTo>
                  <a:lnTo>
                    <a:pt x="165382" y="251796"/>
                  </a:lnTo>
                  <a:lnTo>
                    <a:pt x="128060" y="245012"/>
                  </a:lnTo>
                  <a:lnTo>
                    <a:pt x="87366" y="254181"/>
                  </a:lnTo>
                  <a:lnTo>
                    <a:pt x="65861" y="268557"/>
                  </a:lnTo>
                  <a:lnTo>
                    <a:pt x="49674" y="286645"/>
                  </a:lnTo>
                  <a:lnTo>
                    <a:pt x="38581" y="306382"/>
                  </a:lnTo>
                  <a:lnTo>
                    <a:pt x="36325" y="314220"/>
                  </a:lnTo>
                  <a:lnTo>
                    <a:pt x="35990" y="320614"/>
                  </a:lnTo>
                  <a:lnTo>
                    <a:pt x="3883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63502" y="30532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89844" y="2740464"/>
              <a:ext cx="286552" cy="333858"/>
            </a:xfrm>
            <a:custGeom>
              <a:avLst/>
              <a:gdLst/>
              <a:ahLst/>
              <a:cxnLst/>
              <a:rect l="0" t="0" r="0" b="0"/>
              <a:pathLst>
                <a:path w="286552" h="333858">
                  <a:moveTo>
                    <a:pt x="0" y="28530"/>
                  </a:moveTo>
                  <a:lnTo>
                    <a:pt x="55141" y="48774"/>
                  </a:lnTo>
                  <a:lnTo>
                    <a:pt x="113274" y="57876"/>
                  </a:lnTo>
                  <a:lnTo>
                    <a:pt x="161595" y="57112"/>
                  </a:lnTo>
                  <a:lnTo>
                    <a:pt x="206067" y="41938"/>
                  </a:lnTo>
                  <a:lnTo>
                    <a:pt x="263016" y="9082"/>
                  </a:lnTo>
                  <a:lnTo>
                    <a:pt x="277120" y="1527"/>
                  </a:lnTo>
                  <a:lnTo>
                    <a:pt x="284182" y="0"/>
                  </a:lnTo>
                  <a:lnTo>
                    <a:pt x="286551" y="2491"/>
                  </a:lnTo>
                  <a:lnTo>
                    <a:pt x="285791" y="7661"/>
                  </a:lnTo>
                  <a:lnTo>
                    <a:pt x="247272" y="70124"/>
                  </a:lnTo>
                  <a:lnTo>
                    <a:pt x="209501" y="126997"/>
                  </a:lnTo>
                  <a:lnTo>
                    <a:pt x="178668" y="180148"/>
                  </a:lnTo>
                  <a:lnTo>
                    <a:pt x="150425" y="237231"/>
                  </a:lnTo>
                  <a:lnTo>
                    <a:pt x="130358" y="288069"/>
                  </a:lnTo>
                  <a:lnTo>
                    <a:pt x="115814" y="333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299143" y="2692499"/>
            <a:ext cx="808936" cy="518693"/>
            <a:chOff x="2299143" y="2692499"/>
            <a:chExt cx="808936" cy="518693"/>
          </a:xfrm>
        </p:grpSpPr>
        <p:sp>
          <p:nvSpPr>
            <p:cNvPr id="66" name="Freeform 65"/>
            <p:cNvSpPr/>
            <p:nvPr/>
          </p:nvSpPr>
          <p:spPr>
            <a:xfrm>
              <a:off x="2299143" y="2966668"/>
              <a:ext cx="164526" cy="219208"/>
            </a:xfrm>
            <a:custGeom>
              <a:avLst/>
              <a:gdLst/>
              <a:ahLst/>
              <a:cxnLst/>
              <a:rect l="0" t="0" r="0" b="0"/>
              <a:pathLst>
                <a:path w="164526" h="219208">
                  <a:moveTo>
                    <a:pt x="153996" y="23425"/>
                  </a:moveTo>
                  <a:lnTo>
                    <a:pt x="129950" y="13850"/>
                  </a:lnTo>
                  <a:lnTo>
                    <a:pt x="115623" y="3182"/>
                  </a:lnTo>
                  <a:lnTo>
                    <a:pt x="95218" y="0"/>
                  </a:lnTo>
                  <a:lnTo>
                    <a:pt x="71721" y="3655"/>
                  </a:lnTo>
                  <a:lnTo>
                    <a:pt x="49579" y="13079"/>
                  </a:lnTo>
                  <a:lnTo>
                    <a:pt x="34279" y="28185"/>
                  </a:lnTo>
                  <a:lnTo>
                    <a:pt x="4914" y="77864"/>
                  </a:lnTo>
                  <a:lnTo>
                    <a:pt x="0" y="102992"/>
                  </a:lnTo>
                  <a:lnTo>
                    <a:pt x="2823" y="149036"/>
                  </a:lnTo>
                  <a:lnTo>
                    <a:pt x="11159" y="173228"/>
                  </a:lnTo>
                  <a:lnTo>
                    <a:pt x="35574" y="207824"/>
                  </a:lnTo>
                  <a:lnTo>
                    <a:pt x="55351" y="216514"/>
                  </a:lnTo>
                  <a:lnTo>
                    <a:pt x="78569" y="219207"/>
                  </a:lnTo>
                  <a:lnTo>
                    <a:pt x="140977" y="206407"/>
                  </a:lnTo>
                  <a:lnTo>
                    <a:pt x="164525" y="202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47896" y="3044191"/>
              <a:ext cx="305327" cy="167001"/>
            </a:xfrm>
            <a:custGeom>
              <a:avLst/>
              <a:gdLst/>
              <a:ahLst/>
              <a:cxnLst/>
              <a:rect l="0" t="0" r="0" b="0"/>
              <a:pathLst>
                <a:path w="305327" h="167001">
                  <a:moveTo>
                    <a:pt x="0" y="19601"/>
                  </a:moveTo>
                  <a:lnTo>
                    <a:pt x="7236" y="47157"/>
                  </a:lnTo>
                  <a:lnTo>
                    <a:pt x="12998" y="100261"/>
                  </a:lnTo>
                  <a:lnTo>
                    <a:pt x="15684" y="111979"/>
                  </a:lnTo>
                  <a:lnTo>
                    <a:pt x="18645" y="116281"/>
                  </a:lnTo>
                  <a:lnTo>
                    <a:pt x="21789" y="115640"/>
                  </a:lnTo>
                  <a:lnTo>
                    <a:pt x="25054" y="111703"/>
                  </a:lnTo>
                  <a:lnTo>
                    <a:pt x="42178" y="53841"/>
                  </a:lnTo>
                  <a:lnTo>
                    <a:pt x="56165" y="9597"/>
                  </a:lnTo>
                  <a:lnTo>
                    <a:pt x="62010" y="3573"/>
                  </a:lnTo>
                  <a:lnTo>
                    <a:pt x="69416" y="727"/>
                  </a:lnTo>
                  <a:lnTo>
                    <a:pt x="77863" y="0"/>
                  </a:lnTo>
                  <a:lnTo>
                    <a:pt x="85833" y="3024"/>
                  </a:lnTo>
                  <a:lnTo>
                    <a:pt x="122582" y="37046"/>
                  </a:lnTo>
                  <a:lnTo>
                    <a:pt x="155859" y="88319"/>
                  </a:lnTo>
                  <a:lnTo>
                    <a:pt x="161228" y="89979"/>
                  </a:lnTo>
                  <a:lnTo>
                    <a:pt x="165977" y="87577"/>
                  </a:lnTo>
                  <a:lnTo>
                    <a:pt x="174373" y="75549"/>
                  </a:lnTo>
                  <a:lnTo>
                    <a:pt x="198775" y="21307"/>
                  </a:lnTo>
                  <a:lnTo>
                    <a:pt x="214686" y="9441"/>
                  </a:lnTo>
                  <a:lnTo>
                    <a:pt x="223843" y="8149"/>
                  </a:lnTo>
                  <a:lnTo>
                    <a:pt x="243375" y="12952"/>
                  </a:lnTo>
                  <a:lnTo>
                    <a:pt x="257515" y="26005"/>
                  </a:lnTo>
                  <a:lnTo>
                    <a:pt x="262924" y="34399"/>
                  </a:lnTo>
                  <a:lnTo>
                    <a:pt x="275436" y="91668"/>
                  </a:lnTo>
                  <a:lnTo>
                    <a:pt x="294947" y="150089"/>
                  </a:lnTo>
                  <a:lnTo>
                    <a:pt x="305326" y="167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53222" y="2692499"/>
              <a:ext cx="231628" cy="247377"/>
            </a:xfrm>
            <a:custGeom>
              <a:avLst/>
              <a:gdLst/>
              <a:ahLst/>
              <a:cxnLst/>
              <a:rect l="0" t="0" r="0" b="0"/>
              <a:pathLst>
                <a:path w="231628" h="247377">
                  <a:moveTo>
                    <a:pt x="0" y="76495"/>
                  </a:moveTo>
                  <a:lnTo>
                    <a:pt x="14655" y="32533"/>
                  </a:lnTo>
                  <a:lnTo>
                    <a:pt x="27570" y="18742"/>
                  </a:lnTo>
                  <a:lnTo>
                    <a:pt x="64458" y="356"/>
                  </a:lnTo>
                  <a:lnTo>
                    <a:pt x="73388" y="0"/>
                  </a:lnTo>
                  <a:lnTo>
                    <a:pt x="89549" y="5843"/>
                  </a:lnTo>
                  <a:lnTo>
                    <a:pt x="101411" y="19358"/>
                  </a:lnTo>
                  <a:lnTo>
                    <a:pt x="126002" y="77025"/>
                  </a:lnTo>
                  <a:lnTo>
                    <a:pt x="129625" y="87377"/>
                  </a:lnTo>
                  <a:lnTo>
                    <a:pt x="129135" y="124303"/>
                  </a:lnTo>
                  <a:lnTo>
                    <a:pt x="117319" y="170297"/>
                  </a:lnTo>
                  <a:lnTo>
                    <a:pt x="87012" y="223769"/>
                  </a:lnTo>
                  <a:lnTo>
                    <a:pt x="70258" y="238656"/>
                  </a:lnTo>
                  <a:lnTo>
                    <a:pt x="60877" y="244264"/>
                  </a:lnTo>
                  <a:lnTo>
                    <a:pt x="37975" y="247376"/>
                  </a:lnTo>
                  <a:lnTo>
                    <a:pt x="25317" y="246567"/>
                  </a:lnTo>
                  <a:lnTo>
                    <a:pt x="18048" y="241350"/>
                  </a:lnTo>
                  <a:lnTo>
                    <a:pt x="14372" y="233191"/>
                  </a:lnTo>
                  <a:lnTo>
                    <a:pt x="13091" y="223073"/>
                  </a:lnTo>
                  <a:lnTo>
                    <a:pt x="17907" y="205592"/>
                  </a:lnTo>
                  <a:lnTo>
                    <a:pt x="22466" y="197655"/>
                  </a:lnTo>
                  <a:lnTo>
                    <a:pt x="36892" y="185716"/>
                  </a:lnTo>
                  <a:lnTo>
                    <a:pt x="45652" y="180895"/>
                  </a:lnTo>
                  <a:lnTo>
                    <a:pt x="67863" y="178657"/>
                  </a:lnTo>
                  <a:lnTo>
                    <a:pt x="126744" y="189775"/>
                  </a:lnTo>
                  <a:lnTo>
                    <a:pt x="187949" y="206475"/>
                  </a:lnTo>
                  <a:lnTo>
                    <a:pt x="231627" y="223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95378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79067" y="3466591"/>
            <a:ext cx="2484726" cy="400659"/>
            <a:chOff x="579067" y="3466591"/>
            <a:chExt cx="2484726" cy="400659"/>
          </a:xfrm>
        </p:grpSpPr>
        <p:sp>
          <p:nvSpPr>
            <p:cNvPr id="71" name="Freeform 70"/>
            <p:cNvSpPr/>
            <p:nvPr/>
          </p:nvSpPr>
          <p:spPr>
            <a:xfrm>
              <a:off x="684352" y="362180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31585" y="0"/>
                  </a:moveTo>
                  <a:lnTo>
                    <a:pt x="16931" y="60730"/>
                  </a:lnTo>
                  <a:lnTo>
                    <a:pt x="4557" y="11442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9067" y="367444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04677" y="8334"/>
                  </a:lnTo>
                  <a:lnTo>
                    <a:pt x="153254" y="10095"/>
                  </a:lnTo>
                  <a:lnTo>
                    <a:pt x="92408" y="21924"/>
                  </a:lnTo>
                  <a:lnTo>
                    <a:pt x="38140" y="352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21264" y="3516518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3821" y="49263"/>
                  </a:lnTo>
                  <a:lnTo>
                    <a:pt x="10334" y="99344"/>
                  </a:lnTo>
                  <a:lnTo>
                    <a:pt x="3582" y="152397"/>
                  </a:lnTo>
                  <a:lnTo>
                    <a:pt x="1061" y="209711"/>
                  </a:lnTo>
                  <a:lnTo>
                    <a:pt x="209" y="2597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58134" y="3516646"/>
              <a:ext cx="207109" cy="284142"/>
            </a:xfrm>
            <a:custGeom>
              <a:avLst/>
              <a:gdLst/>
              <a:ahLst/>
              <a:cxnLst/>
              <a:rect l="0" t="0" r="0" b="0"/>
              <a:pathLst>
                <a:path w="207109" h="284142">
                  <a:moveTo>
                    <a:pt x="0" y="10400"/>
                  </a:moveTo>
                  <a:lnTo>
                    <a:pt x="62093" y="4811"/>
                  </a:lnTo>
                  <a:lnTo>
                    <a:pt x="120713" y="847"/>
                  </a:lnTo>
                  <a:lnTo>
                    <a:pt x="178566" y="64"/>
                  </a:lnTo>
                  <a:lnTo>
                    <a:pt x="192744" y="0"/>
                  </a:lnTo>
                  <a:lnTo>
                    <a:pt x="201026" y="3467"/>
                  </a:lnTo>
                  <a:lnTo>
                    <a:pt x="205377" y="9288"/>
                  </a:lnTo>
                  <a:lnTo>
                    <a:pt x="207108" y="16677"/>
                  </a:lnTo>
                  <a:lnTo>
                    <a:pt x="204753" y="25113"/>
                  </a:lnTo>
                  <a:lnTo>
                    <a:pt x="166304" y="79712"/>
                  </a:lnTo>
                  <a:lnTo>
                    <a:pt x="126983" y="141378"/>
                  </a:lnTo>
                  <a:lnTo>
                    <a:pt x="98393" y="185361"/>
                  </a:lnTo>
                  <a:lnTo>
                    <a:pt x="78621" y="237939"/>
                  </a:lnTo>
                  <a:lnTo>
                    <a:pt x="63171" y="284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33585" y="3495461"/>
              <a:ext cx="179884" cy="332412"/>
            </a:xfrm>
            <a:custGeom>
              <a:avLst/>
              <a:gdLst/>
              <a:ahLst/>
              <a:cxnLst/>
              <a:rect l="0" t="0" r="0" b="0"/>
              <a:pathLst>
                <a:path w="179884" h="332412">
                  <a:moveTo>
                    <a:pt x="103575" y="0"/>
                  </a:moveTo>
                  <a:lnTo>
                    <a:pt x="54077" y="49498"/>
                  </a:lnTo>
                  <a:lnTo>
                    <a:pt x="27632" y="107181"/>
                  </a:lnTo>
                  <a:lnTo>
                    <a:pt x="6946" y="161811"/>
                  </a:lnTo>
                  <a:lnTo>
                    <a:pt x="0" y="224898"/>
                  </a:lnTo>
                  <a:lnTo>
                    <a:pt x="1136" y="268108"/>
                  </a:lnTo>
                  <a:lnTo>
                    <a:pt x="15251" y="302487"/>
                  </a:lnTo>
                  <a:lnTo>
                    <a:pt x="27665" y="320052"/>
                  </a:lnTo>
                  <a:lnTo>
                    <a:pt x="50340" y="329419"/>
                  </a:lnTo>
                  <a:lnTo>
                    <a:pt x="77576" y="332411"/>
                  </a:lnTo>
                  <a:lnTo>
                    <a:pt x="101379" y="329842"/>
                  </a:lnTo>
                  <a:lnTo>
                    <a:pt x="120536" y="321681"/>
                  </a:lnTo>
                  <a:lnTo>
                    <a:pt x="165254" y="289499"/>
                  </a:lnTo>
                  <a:lnTo>
                    <a:pt x="177001" y="271386"/>
                  </a:lnTo>
                  <a:lnTo>
                    <a:pt x="179883" y="251637"/>
                  </a:lnTo>
                  <a:lnTo>
                    <a:pt x="179013" y="241458"/>
                  </a:lnTo>
                  <a:lnTo>
                    <a:pt x="173754" y="234671"/>
                  </a:lnTo>
                  <a:lnTo>
                    <a:pt x="155433" y="227131"/>
                  </a:lnTo>
                  <a:lnTo>
                    <a:pt x="118811" y="228475"/>
                  </a:lnTo>
                  <a:lnTo>
                    <a:pt x="83913" y="241871"/>
                  </a:lnTo>
                  <a:lnTo>
                    <a:pt x="56935" y="260658"/>
                  </a:lnTo>
                  <a:lnTo>
                    <a:pt x="47751" y="271046"/>
                  </a:lnTo>
                  <a:lnTo>
                    <a:pt x="4040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79316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95129" y="3507491"/>
              <a:ext cx="182903" cy="335411"/>
            </a:xfrm>
            <a:custGeom>
              <a:avLst/>
              <a:gdLst/>
              <a:ahLst/>
              <a:cxnLst/>
              <a:rect l="0" t="0" r="0" b="0"/>
              <a:pathLst>
                <a:path w="182903" h="335411">
                  <a:moveTo>
                    <a:pt x="0" y="19555"/>
                  </a:moveTo>
                  <a:lnTo>
                    <a:pt x="37478" y="11222"/>
                  </a:lnTo>
                  <a:lnTo>
                    <a:pt x="88902" y="9460"/>
                  </a:lnTo>
                  <a:lnTo>
                    <a:pt x="149748" y="751"/>
                  </a:lnTo>
                  <a:lnTo>
                    <a:pt x="163003" y="0"/>
                  </a:lnTo>
                  <a:lnTo>
                    <a:pt x="171839" y="4179"/>
                  </a:lnTo>
                  <a:lnTo>
                    <a:pt x="177731" y="11644"/>
                  </a:lnTo>
                  <a:lnTo>
                    <a:pt x="181658" y="21300"/>
                  </a:lnTo>
                  <a:lnTo>
                    <a:pt x="182902" y="41388"/>
                  </a:lnTo>
                  <a:lnTo>
                    <a:pt x="173906" y="75547"/>
                  </a:lnTo>
                  <a:lnTo>
                    <a:pt x="144316" y="129011"/>
                  </a:lnTo>
                  <a:lnTo>
                    <a:pt x="120317" y="191868"/>
                  </a:lnTo>
                  <a:lnTo>
                    <a:pt x="94260" y="253677"/>
                  </a:lnTo>
                  <a:lnTo>
                    <a:pt x="66583" y="310687"/>
                  </a:lnTo>
                  <a:lnTo>
                    <a:pt x="52643" y="33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03961" y="3695502"/>
              <a:ext cx="170237" cy="171748"/>
            </a:xfrm>
            <a:custGeom>
              <a:avLst/>
              <a:gdLst/>
              <a:ahLst/>
              <a:cxnLst/>
              <a:rect l="0" t="0" r="0" b="0"/>
              <a:pathLst>
                <a:path w="170237" h="171748">
                  <a:moveTo>
                    <a:pt x="128121" y="0"/>
                  </a:moveTo>
                  <a:lnTo>
                    <a:pt x="89604" y="2340"/>
                  </a:lnTo>
                  <a:lnTo>
                    <a:pt x="42750" y="29309"/>
                  </a:lnTo>
                  <a:lnTo>
                    <a:pt x="17558" y="49498"/>
                  </a:lnTo>
                  <a:lnTo>
                    <a:pt x="865" y="75888"/>
                  </a:lnTo>
                  <a:lnTo>
                    <a:pt x="0" y="85687"/>
                  </a:lnTo>
                  <a:lnTo>
                    <a:pt x="5278" y="105934"/>
                  </a:lnTo>
                  <a:lnTo>
                    <a:pt x="21404" y="131474"/>
                  </a:lnTo>
                  <a:lnTo>
                    <a:pt x="52178" y="153859"/>
                  </a:lnTo>
                  <a:lnTo>
                    <a:pt x="85342" y="169720"/>
                  </a:lnTo>
                  <a:lnTo>
                    <a:pt x="106769" y="171747"/>
                  </a:lnTo>
                  <a:lnTo>
                    <a:pt x="126820" y="167580"/>
                  </a:lnTo>
                  <a:lnTo>
                    <a:pt x="17023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37367" y="3748145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0" y="0"/>
                  </a:moveTo>
                  <a:lnTo>
                    <a:pt x="3120" y="42691"/>
                  </a:lnTo>
                  <a:lnTo>
                    <a:pt x="5590" y="53028"/>
                  </a:lnTo>
                  <a:lnTo>
                    <a:pt x="9576" y="56408"/>
                  </a:lnTo>
                  <a:lnTo>
                    <a:pt x="14573" y="55153"/>
                  </a:lnTo>
                  <a:lnTo>
                    <a:pt x="20244" y="50807"/>
                  </a:lnTo>
                  <a:lnTo>
                    <a:pt x="40091" y="20954"/>
                  </a:lnTo>
                  <a:lnTo>
                    <a:pt x="56423" y="10093"/>
                  </a:lnTo>
                  <a:lnTo>
                    <a:pt x="64522" y="10238"/>
                  </a:lnTo>
                  <a:lnTo>
                    <a:pt x="72260" y="13844"/>
                  </a:lnTo>
                  <a:lnTo>
                    <a:pt x="97450" y="29448"/>
                  </a:lnTo>
                  <a:lnTo>
                    <a:pt x="107081" y="33670"/>
                  </a:lnTo>
                  <a:lnTo>
                    <a:pt x="117011" y="34145"/>
                  </a:lnTo>
                  <a:lnTo>
                    <a:pt x="137403" y="28434"/>
                  </a:lnTo>
                  <a:lnTo>
                    <a:pt x="163025" y="12064"/>
                  </a:lnTo>
                  <a:lnTo>
                    <a:pt x="171854" y="10382"/>
                  </a:lnTo>
                  <a:lnTo>
                    <a:pt x="191024" y="14753"/>
                  </a:lnTo>
                  <a:lnTo>
                    <a:pt x="198709" y="20364"/>
                  </a:lnTo>
                  <a:lnTo>
                    <a:pt x="210368" y="35956"/>
                  </a:lnTo>
                  <a:lnTo>
                    <a:pt x="234258" y="86898"/>
                  </a:lnTo>
                  <a:lnTo>
                    <a:pt x="25268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88317" y="3466591"/>
              <a:ext cx="275476" cy="251645"/>
            </a:xfrm>
            <a:custGeom>
              <a:avLst/>
              <a:gdLst/>
              <a:ahLst/>
              <a:cxnLst/>
              <a:rect l="0" t="0" r="0" b="0"/>
              <a:pathLst>
                <a:path w="275476" h="251645">
                  <a:moveTo>
                    <a:pt x="12263" y="60455"/>
                  </a:moveTo>
                  <a:lnTo>
                    <a:pt x="21838" y="36409"/>
                  </a:lnTo>
                  <a:lnTo>
                    <a:pt x="32506" y="22082"/>
                  </a:lnTo>
                  <a:lnTo>
                    <a:pt x="57255" y="6452"/>
                  </a:lnTo>
                  <a:lnTo>
                    <a:pt x="92404" y="0"/>
                  </a:lnTo>
                  <a:lnTo>
                    <a:pt x="103125" y="2604"/>
                  </a:lnTo>
                  <a:lnTo>
                    <a:pt x="121276" y="14856"/>
                  </a:lnTo>
                  <a:lnTo>
                    <a:pt x="134023" y="38240"/>
                  </a:lnTo>
                  <a:lnTo>
                    <a:pt x="144656" y="81169"/>
                  </a:lnTo>
                  <a:lnTo>
                    <a:pt x="144687" y="123525"/>
                  </a:lnTo>
                  <a:lnTo>
                    <a:pt x="131000" y="185397"/>
                  </a:lnTo>
                  <a:lnTo>
                    <a:pt x="124307" y="207232"/>
                  </a:lnTo>
                  <a:lnTo>
                    <a:pt x="111193" y="225515"/>
                  </a:lnTo>
                  <a:lnTo>
                    <a:pt x="93667" y="240270"/>
                  </a:lnTo>
                  <a:lnTo>
                    <a:pt x="74179" y="250727"/>
                  </a:lnTo>
                  <a:lnTo>
                    <a:pt x="64069" y="251644"/>
                  </a:lnTo>
                  <a:lnTo>
                    <a:pt x="43477" y="246424"/>
                  </a:lnTo>
                  <a:lnTo>
                    <a:pt x="17742" y="230331"/>
                  </a:lnTo>
                  <a:lnTo>
                    <a:pt x="5729" y="214334"/>
                  </a:lnTo>
                  <a:lnTo>
                    <a:pt x="888" y="205155"/>
                  </a:lnTo>
                  <a:lnTo>
                    <a:pt x="0" y="196696"/>
                  </a:lnTo>
                  <a:lnTo>
                    <a:pt x="5253" y="181058"/>
                  </a:lnTo>
                  <a:lnTo>
                    <a:pt x="21364" y="159101"/>
                  </a:lnTo>
                  <a:lnTo>
                    <a:pt x="46545" y="137776"/>
                  </a:lnTo>
                  <a:lnTo>
                    <a:pt x="72343" y="129915"/>
                  </a:lnTo>
                  <a:lnTo>
                    <a:pt x="102136" y="128761"/>
                  </a:lnTo>
                  <a:lnTo>
                    <a:pt x="144047" y="141265"/>
                  </a:lnTo>
                  <a:lnTo>
                    <a:pt x="206695" y="173233"/>
                  </a:lnTo>
                  <a:lnTo>
                    <a:pt x="263183" y="201678"/>
                  </a:lnTo>
                  <a:lnTo>
                    <a:pt x="275475" y="207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863112" y="443154"/>
            <a:ext cx="696350" cy="375654"/>
            <a:chOff x="6863112" y="443154"/>
            <a:chExt cx="696350" cy="375654"/>
          </a:xfrm>
        </p:grpSpPr>
        <p:sp>
          <p:nvSpPr>
            <p:cNvPr id="82" name="Freeform 81"/>
            <p:cNvSpPr/>
            <p:nvPr/>
          </p:nvSpPr>
          <p:spPr>
            <a:xfrm>
              <a:off x="6863112" y="443154"/>
              <a:ext cx="338381" cy="375654"/>
            </a:xfrm>
            <a:custGeom>
              <a:avLst/>
              <a:gdLst/>
              <a:ahLst/>
              <a:cxnLst/>
              <a:rect l="0" t="0" r="0" b="0"/>
              <a:pathLst>
                <a:path w="338381" h="375654">
                  <a:moveTo>
                    <a:pt x="264680" y="41156"/>
                  </a:moveTo>
                  <a:lnTo>
                    <a:pt x="246700" y="25515"/>
                  </a:lnTo>
                  <a:lnTo>
                    <a:pt x="200528" y="6312"/>
                  </a:lnTo>
                  <a:lnTo>
                    <a:pt x="137285" y="0"/>
                  </a:lnTo>
                  <a:lnTo>
                    <a:pt x="109794" y="1808"/>
                  </a:lnTo>
                  <a:lnTo>
                    <a:pt x="69179" y="17149"/>
                  </a:lnTo>
                  <a:lnTo>
                    <a:pt x="45600" y="33996"/>
                  </a:lnTo>
                  <a:lnTo>
                    <a:pt x="29661" y="56301"/>
                  </a:lnTo>
                  <a:lnTo>
                    <a:pt x="4307" y="108749"/>
                  </a:lnTo>
                  <a:lnTo>
                    <a:pt x="0" y="136318"/>
                  </a:lnTo>
                  <a:lnTo>
                    <a:pt x="6767" y="192145"/>
                  </a:lnTo>
                  <a:lnTo>
                    <a:pt x="28944" y="254298"/>
                  </a:lnTo>
                  <a:lnTo>
                    <a:pt x="79024" y="317492"/>
                  </a:lnTo>
                  <a:lnTo>
                    <a:pt x="109065" y="344912"/>
                  </a:lnTo>
                  <a:lnTo>
                    <a:pt x="160546" y="365843"/>
                  </a:lnTo>
                  <a:lnTo>
                    <a:pt x="221364" y="375653"/>
                  </a:lnTo>
                  <a:lnTo>
                    <a:pt x="266793" y="371764"/>
                  </a:lnTo>
                  <a:lnTo>
                    <a:pt x="313322" y="352733"/>
                  </a:lnTo>
                  <a:lnTo>
                    <a:pt x="338380" y="335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2591" y="541892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8" y="0"/>
                  </a:lnTo>
                  <a:lnTo>
                    <a:pt x="25550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54176" y="64223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77729" y="3293"/>
                  </a:lnTo>
                  <a:lnTo>
                    <a:pt x="2774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812145" y="211396"/>
            <a:ext cx="673825" cy="567713"/>
            <a:chOff x="7812145" y="211396"/>
            <a:chExt cx="673825" cy="567713"/>
          </a:xfrm>
        </p:grpSpPr>
        <p:sp>
          <p:nvSpPr>
            <p:cNvPr id="86" name="Freeform 85"/>
            <p:cNvSpPr/>
            <p:nvPr/>
          </p:nvSpPr>
          <p:spPr>
            <a:xfrm>
              <a:off x="7898270" y="494839"/>
              <a:ext cx="19161" cy="284270"/>
            </a:xfrm>
            <a:custGeom>
              <a:avLst/>
              <a:gdLst/>
              <a:ahLst/>
              <a:cxnLst/>
              <a:rect l="0" t="0" r="0" b="0"/>
              <a:pathLst>
                <a:path w="19161" h="284270">
                  <a:moveTo>
                    <a:pt x="19160" y="0"/>
                  </a:moveTo>
                  <a:lnTo>
                    <a:pt x="4505" y="49552"/>
                  </a:lnTo>
                  <a:lnTo>
                    <a:pt x="0" y="100080"/>
                  </a:lnTo>
                  <a:lnTo>
                    <a:pt x="5713" y="157159"/>
                  </a:lnTo>
                  <a:lnTo>
                    <a:pt x="11175" y="216094"/>
                  </a:lnTo>
                  <a:lnTo>
                    <a:pt x="16794" y="251201"/>
                  </a:lnTo>
                  <a:lnTo>
                    <a:pt x="1916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75357" y="484310"/>
              <a:ext cx="17153" cy="252685"/>
            </a:xfrm>
            <a:custGeom>
              <a:avLst/>
              <a:gdLst/>
              <a:ahLst/>
              <a:cxnLst/>
              <a:rect l="0" t="0" r="0" b="0"/>
              <a:pathLst>
                <a:path w="17153" h="252685">
                  <a:moveTo>
                    <a:pt x="10529" y="0"/>
                  </a:moveTo>
                  <a:lnTo>
                    <a:pt x="4939" y="16768"/>
                  </a:lnTo>
                  <a:lnTo>
                    <a:pt x="9382" y="64620"/>
                  </a:lnTo>
                  <a:lnTo>
                    <a:pt x="17079" y="117023"/>
                  </a:lnTo>
                  <a:lnTo>
                    <a:pt x="17152" y="174718"/>
                  </a:lnTo>
                  <a:lnTo>
                    <a:pt x="2777" y="23554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12145" y="376775"/>
              <a:ext cx="357970" cy="118065"/>
            </a:xfrm>
            <a:custGeom>
              <a:avLst/>
              <a:gdLst/>
              <a:ahLst/>
              <a:cxnLst/>
              <a:rect l="0" t="0" r="0" b="0"/>
              <a:pathLst>
                <a:path w="357970" h="118065">
                  <a:moveTo>
                    <a:pt x="0" y="54893"/>
                  </a:moveTo>
                  <a:lnTo>
                    <a:pt x="11179" y="71661"/>
                  </a:lnTo>
                  <a:lnTo>
                    <a:pt x="26025" y="83012"/>
                  </a:lnTo>
                  <a:lnTo>
                    <a:pt x="45492" y="90787"/>
                  </a:lnTo>
                  <a:lnTo>
                    <a:pt x="81589" y="93994"/>
                  </a:lnTo>
                  <a:lnTo>
                    <a:pt x="104112" y="90599"/>
                  </a:lnTo>
                  <a:lnTo>
                    <a:pt x="122701" y="82070"/>
                  </a:lnTo>
                  <a:lnTo>
                    <a:pt x="183521" y="30154"/>
                  </a:lnTo>
                  <a:lnTo>
                    <a:pt x="221994" y="5336"/>
                  </a:lnTo>
                  <a:lnTo>
                    <a:pt x="232224" y="798"/>
                  </a:lnTo>
                  <a:lnTo>
                    <a:pt x="274568" y="0"/>
                  </a:lnTo>
                  <a:lnTo>
                    <a:pt x="297895" y="7489"/>
                  </a:lnTo>
                  <a:lnTo>
                    <a:pt x="316061" y="19787"/>
                  </a:lnTo>
                  <a:lnTo>
                    <a:pt x="338273" y="46441"/>
                  </a:lnTo>
                  <a:lnTo>
                    <a:pt x="351613" y="76565"/>
                  </a:lnTo>
                  <a:lnTo>
                    <a:pt x="357969" y="118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99319" y="211396"/>
              <a:ext cx="186651" cy="558824"/>
            </a:xfrm>
            <a:custGeom>
              <a:avLst/>
              <a:gdLst/>
              <a:ahLst/>
              <a:cxnLst/>
              <a:rect l="0" t="0" r="0" b="0"/>
              <a:pathLst>
                <a:path w="186651" h="558824">
                  <a:moveTo>
                    <a:pt x="112950" y="462427"/>
                  </a:moveTo>
                  <a:lnTo>
                    <a:pt x="121284" y="424949"/>
                  </a:lnTo>
                  <a:lnTo>
                    <a:pt x="122015" y="412876"/>
                  </a:lnTo>
                  <a:lnTo>
                    <a:pt x="118994" y="403656"/>
                  </a:lnTo>
                  <a:lnTo>
                    <a:pt x="113469" y="396341"/>
                  </a:lnTo>
                  <a:lnTo>
                    <a:pt x="106278" y="390294"/>
                  </a:lnTo>
                  <a:lnTo>
                    <a:pt x="97973" y="387432"/>
                  </a:lnTo>
                  <a:lnTo>
                    <a:pt x="79387" y="387372"/>
                  </a:lnTo>
                  <a:lnTo>
                    <a:pt x="49193" y="399505"/>
                  </a:lnTo>
                  <a:lnTo>
                    <a:pt x="23609" y="417917"/>
                  </a:lnTo>
                  <a:lnTo>
                    <a:pt x="6800" y="443780"/>
                  </a:lnTo>
                  <a:lnTo>
                    <a:pt x="0" y="479259"/>
                  </a:lnTo>
                  <a:lnTo>
                    <a:pt x="4648" y="502663"/>
                  </a:lnTo>
                  <a:lnTo>
                    <a:pt x="20419" y="532451"/>
                  </a:lnTo>
                  <a:lnTo>
                    <a:pt x="34390" y="547361"/>
                  </a:lnTo>
                  <a:lnTo>
                    <a:pt x="52299" y="557888"/>
                  </a:lnTo>
                  <a:lnTo>
                    <a:pt x="60817" y="558823"/>
                  </a:lnTo>
                  <a:lnTo>
                    <a:pt x="76522" y="553623"/>
                  </a:lnTo>
                  <a:lnTo>
                    <a:pt x="98518" y="531952"/>
                  </a:lnTo>
                  <a:lnTo>
                    <a:pt x="125622" y="471482"/>
                  </a:lnTo>
                  <a:lnTo>
                    <a:pt x="146389" y="410923"/>
                  </a:lnTo>
                  <a:lnTo>
                    <a:pt x="158083" y="359949"/>
                  </a:lnTo>
                  <a:lnTo>
                    <a:pt x="168957" y="307801"/>
                  </a:lnTo>
                  <a:lnTo>
                    <a:pt x="173998" y="249716"/>
                  </a:lnTo>
                  <a:lnTo>
                    <a:pt x="175493" y="188052"/>
                  </a:lnTo>
                  <a:lnTo>
                    <a:pt x="175934" y="130917"/>
                  </a:lnTo>
                  <a:lnTo>
                    <a:pt x="167678" y="73680"/>
                  </a:lnTo>
                  <a:lnTo>
                    <a:pt x="156982" y="28918"/>
                  </a:lnTo>
                  <a:lnTo>
                    <a:pt x="145778" y="8104"/>
                  </a:lnTo>
                  <a:lnTo>
                    <a:pt x="138345" y="2787"/>
                  </a:lnTo>
                  <a:lnTo>
                    <a:pt x="129881" y="413"/>
                  </a:lnTo>
                  <a:lnTo>
                    <a:pt x="120728" y="0"/>
                  </a:lnTo>
                  <a:lnTo>
                    <a:pt x="113456" y="4404"/>
                  </a:lnTo>
                  <a:lnTo>
                    <a:pt x="102257" y="21775"/>
                  </a:lnTo>
                  <a:lnTo>
                    <a:pt x="94964" y="63452"/>
                  </a:lnTo>
                  <a:lnTo>
                    <a:pt x="98393" y="118435"/>
                  </a:lnTo>
                  <a:lnTo>
                    <a:pt x="108861" y="175849"/>
                  </a:lnTo>
                  <a:lnTo>
                    <a:pt x="115262" y="227918"/>
                  </a:lnTo>
                  <a:lnTo>
                    <a:pt x="130802" y="290299"/>
                  </a:lnTo>
                  <a:lnTo>
                    <a:pt x="148085" y="351719"/>
                  </a:lnTo>
                  <a:lnTo>
                    <a:pt x="165598" y="409071"/>
                  </a:lnTo>
                  <a:lnTo>
                    <a:pt x="186650" y="462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088571" y="1052849"/>
            <a:ext cx="1629026" cy="371747"/>
            <a:chOff x="7088571" y="1052849"/>
            <a:chExt cx="1629026" cy="371747"/>
          </a:xfrm>
        </p:grpSpPr>
        <p:sp>
          <p:nvSpPr>
            <p:cNvPr id="91" name="Freeform 90"/>
            <p:cNvSpPr/>
            <p:nvPr/>
          </p:nvSpPr>
          <p:spPr>
            <a:xfrm>
              <a:off x="7088571" y="1102079"/>
              <a:ext cx="291906" cy="322517"/>
            </a:xfrm>
            <a:custGeom>
              <a:avLst/>
              <a:gdLst/>
              <a:ahLst/>
              <a:cxnLst/>
              <a:rect l="0" t="0" r="0" b="0"/>
              <a:pathLst>
                <a:path w="291906" h="322517">
                  <a:moveTo>
                    <a:pt x="239263" y="66584"/>
                  </a:moveTo>
                  <a:lnTo>
                    <a:pt x="189765" y="17086"/>
                  </a:lnTo>
                  <a:lnTo>
                    <a:pt x="157786" y="1875"/>
                  </a:lnTo>
                  <a:lnTo>
                    <a:pt x="132082" y="0"/>
                  </a:lnTo>
                  <a:lnTo>
                    <a:pt x="83040" y="8328"/>
                  </a:lnTo>
                  <a:lnTo>
                    <a:pt x="50255" y="23456"/>
                  </a:lnTo>
                  <a:lnTo>
                    <a:pt x="23903" y="48346"/>
                  </a:lnTo>
                  <a:lnTo>
                    <a:pt x="6867" y="89126"/>
                  </a:lnTo>
                  <a:lnTo>
                    <a:pt x="0" y="132665"/>
                  </a:lnTo>
                  <a:lnTo>
                    <a:pt x="3553" y="169611"/>
                  </a:lnTo>
                  <a:lnTo>
                    <a:pt x="24811" y="228008"/>
                  </a:lnTo>
                  <a:lnTo>
                    <a:pt x="66093" y="281167"/>
                  </a:lnTo>
                  <a:lnTo>
                    <a:pt x="99176" y="304339"/>
                  </a:lnTo>
                  <a:lnTo>
                    <a:pt x="144203" y="320434"/>
                  </a:lnTo>
                  <a:lnTo>
                    <a:pt x="171278" y="322516"/>
                  </a:lnTo>
                  <a:lnTo>
                    <a:pt x="222844" y="314320"/>
                  </a:lnTo>
                  <a:lnTo>
                    <a:pt x="269148" y="289688"/>
                  </a:lnTo>
                  <a:lnTo>
                    <a:pt x="291905" y="277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27876" y="1141540"/>
              <a:ext cx="84228" cy="6067"/>
            </a:xfrm>
            <a:custGeom>
              <a:avLst/>
              <a:gdLst/>
              <a:ahLst/>
              <a:cxnLst/>
              <a:rect l="0" t="0" r="0" b="0"/>
              <a:pathLst>
                <a:path w="84228" h="6067">
                  <a:moveTo>
                    <a:pt x="84227" y="6066"/>
                  </a:moveTo>
                  <a:lnTo>
                    <a:pt x="5177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69989" y="123183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96373" y="1052849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11453" y="159970"/>
                  </a:lnTo>
                  <a:lnTo>
                    <a:pt x="21331" y="206886"/>
                  </a:lnTo>
                  <a:lnTo>
                    <a:pt x="35149" y="268854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08487" y="1052849"/>
              <a:ext cx="259352" cy="328869"/>
            </a:xfrm>
            <a:custGeom>
              <a:avLst/>
              <a:gdLst/>
              <a:ahLst/>
              <a:cxnLst/>
              <a:rect l="0" t="0" r="0" b="0"/>
              <a:pathLst>
                <a:path w="259352" h="328869">
                  <a:moveTo>
                    <a:pt x="161627" y="0"/>
                  </a:moveTo>
                  <a:lnTo>
                    <a:pt x="107482" y="0"/>
                  </a:lnTo>
                  <a:lnTo>
                    <a:pt x="52535" y="5589"/>
                  </a:lnTo>
                  <a:lnTo>
                    <a:pt x="16220" y="20244"/>
                  </a:lnTo>
                  <a:lnTo>
                    <a:pt x="8536" y="28704"/>
                  </a:lnTo>
                  <a:lnTo>
                    <a:pt x="0" y="50582"/>
                  </a:lnTo>
                  <a:lnTo>
                    <a:pt x="783" y="89207"/>
                  </a:lnTo>
                  <a:lnTo>
                    <a:pt x="14014" y="124698"/>
                  </a:lnTo>
                  <a:lnTo>
                    <a:pt x="32751" y="157440"/>
                  </a:lnTo>
                  <a:lnTo>
                    <a:pt x="39445" y="162282"/>
                  </a:lnTo>
                  <a:lnTo>
                    <a:pt x="46247" y="163170"/>
                  </a:lnTo>
                  <a:lnTo>
                    <a:pt x="53121" y="161423"/>
                  </a:lnTo>
                  <a:lnTo>
                    <a:pt x="66999" y="150122"/>
                  </a:lnTo>
                  <a:lnTo>
                    <a:pt x="94972" y="119861"/>
                  </a:lnTo>
                  <a:lnTo>
                    <a:pt x="115235" y="111763"/>
                  </a:lnTo>
                  <a:lnTo>
                    <a:pt x="141008" y="109334"/>
                  </a:lnTo>
                  <a:lnTo>
                    <a:pt x="171960" y="112154"/>
                  </a:lnTo>
                  <a:lnTo>
                    <a:pt x="198975" y="123546"/>
                  </a:lnTo>
                  <a:lnTo>
                    <a:pt x="230795" y="149690"/>
                  </a:lnTo>
                  <a:lnTo>
                    <a:pt x="246181" y="170644"/>
                  </a:lnTo>
                  <a:lnTo>
                    <a:pt x="256918" y="195555"/>
                  </a:lnTo>
                  <a:lnTo>
                    <a:pt x="259351" y="222224"/>
                  </a:lnTo>
                  <a:lnTo>
                    <a:pt x="254193" y="249675"/>
                  </a:lnTo>
                  <a:lnTo>
                    <a:pt x="240201" y="277473"/>
                  </a:lnTo>
                  <a:lnTo>
                    <a:pt x="216046" y="299186"/>
                  </a:lnTo>
                  <a:lnTo>
                    <a:pt x="169562" y="321445"/>
                  </a:lnTo>
                  <a:lnTo>
                    <a:pt x="137077" y="328868"/>
                  </a:lnTo>
                  <a:lnTo>
                    <a:pt x="107043" y="328268"/>
                  </a:lnTo>
                  <a:lnTo>
                    <a:pt x="47970" y="301632"/>
                  </a:lnTo>
                  <a:lnTo>
                    <a:pt x="352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22798" y="124236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8333" y="57264"/>
                  </a:lnTo>
                  <a:lnTo>
                    <a:pt x="9878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12311" y="123183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0335" y="138639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38570" y="1081066"/>
              <a:ext cx="379027" cy="111917"/>
            </a:xfrm>
            <a:custGeom>
              <a:avLst/>
              <a:gdLst/>
              <a:ahLst/>
              <a:cxnLst/>
              <a:rect l="0" t="0" r="0" b="0"/>
              <a:pathLst>
                <a:path w="379027" h="111917">
                  <a:moveTo>
                    <a:pt x="0" y="77068"/>
                  </a:moveTo>
                  <a:lnTo>
                    <a:pt x="5589" y="93836"/>
                  </a:lnTo>
                  <a:lnTo>
                    <a:pt x="17692" y="105188"/>
                  </a:lnTo>
                  <a:lnTo>
                    <a:pt x="25833" y="109852"/>
                  </a:lnTo>
                  <a:lnTo>
                    <a:pt x="47356" y="111916"/>
                  </a:lnTo>
                  <a:lnTo>
                    <a:pt x="71350" y="107764"/>
                  </a:lnTo>
                  <a:lnTo>
                    <a:pt x="126032" y="79536"/>
                  </a:lnTo>
                  <a:lnTo>
                    <a:pt x="189486" y="38372"/>
                  </a:lnTo>
                  <a:lnTo>
                    <a:pt x="243617" y="1931"/>
                  </a:lnTo>
                  <a:lnTo>
                    <a:pt x="266981" y="0"/>
                  </a:lnTo>
                  <a:lnTo>
                    <a:pt x="279762" y="1123"/>
                  </a:lnTo>
                  <a:lnTo>
                    <a:pt x="320109" y="19471"/>
                  </a:lnTo>
                  <a:lnTo>
                    <a:pt x="341532" y="40551"/>
                  </a:lnTo>
                  <a:lnTo>
                    <a:pt x="374464" y="98862"/>
                  </a:lnTo>
                  <a:lnTo>
                    <a:pt x="379026" y="108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161090" y="1681396"/>
            <a:ext cx="608942" cy="426994"/>
            <a:chOff x="7161090" y="1681396"/>
            <a:chExt cx="608942" cy="426994"/>
          </a:xfrm>
        </p:grpSpPr>
        <p:sp>
          <p:nvSpPr>
            <p:cNvPr id="100" name="Freeform 99"/>
            <p:cNvSpPr/>
            <p:nvPr/>
          </p:nvSpPr>
          <p:spPr>
            <a:xfrm>
              <a:off x="7161090" y="1681396"/>
              <a:ext cx="293087" cy="426994"/>
            </a:xfrm>
            <a:custGeom>
              <a:avLst/>
              <a:gdLst/>
              <a:ahLst/>
              <a:cxnLst/>
              <a:rect l="0" t="0" r="0" b="0"/>
              <a:pathLst>
                <a:path w="293087" h="426994">
                  <a:moveTo>
                    <a:pt x="198329" y="87391"/>
                  </a:moveTo>
                  <a:lnTo>
                    <a:pt x="183675" y="43428"/>
                  </a:lnTo>
                  <a:lnTo>
                    <a:pt x="170760" y="26518"/>
                  </a:lnTo>
                  <a:lnTo>
                    <a:pt x="153321" y="12373"/>
                  </a:lnTo>
                  <a:lnTo>
                    <a:pt x="133872" y="2187"/>
                  </a:lnTo>
                  <a:lnTo>
                    <a:pt x="113530" y="0"/>
                  </a:lnTo>
                  <a:lnTo>
                    <a:pt x="92791" y="4097"/>
                  </a:lnTo>
                  <a:lnTo>
                    <a:pt x="62554" y="19557"/>
                  </a:lnTo>
                  <a:lnTo>
                    <a:pt x="38257" y="40126"/>
                  </a:lnTo>
                  <a:lnTo>
                    <a:pt x="17410" y="67927"/>
                  </a:lnTo>
                  <a:lnTo>
                    <a:pt x="7567" y="88099"/>
                  </a:lnTo>
                  <a:lnTo>
                    <a:pt x="120" y="147626"/>
                  </a:lnTo>
                  <a:lnTo>
                    <a:pt x="0" y="201945"/>
                  </a:lnTo>
                  <a:lnTo>
                    <a:pt x="13013" y="264823"/>
                  </a:lnTo>
                  <a:lnTo>
                    <a:pt x="29964" y="318814"/>
                  </a:lnTo>
                  <a:lnTo>
                    <a:pt x="38103" y="338814"/>
                  </a:lnTo>
                  <a:lnTo>
                    <a:pt x="85912" y="395558"/>
                  </a:lnTo>
                  <a:lnTo>
                    <a:pt x="106252" y="412697"/>
                  </a:lnTo>
                  <a:lnTo>
                    <a:pt x="130890" y="424214"/>
                  </a:lnTo>
                  <a:lnTo>
                    <a:pt x="157438" y="426993"/>
                  </a:lnTo>
                  <a:lnTo>
                    <a:pt x="201811" y="418861"/>
                  </a:lnTo>
                  <a:lnTo>
                    <a:pt x="242645" y="401634"/>
                  </a:lnTo>
                  <a:lnTo>
                    <a:pt x="293086" y="361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64746" y="1842487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42114"/>
                  </a:moveTo>
                  <a:lnTo>
                    <a:pt x="66247" y="26472"/>
                  </a:lnTo>
                  <a:lnTo>
                    <a:pt x="8922" y="3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64746" y="192671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4174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8088882" y="1703497"/>
            <a:ext cx="1386766" cy="475903"/>
            <a:chOff x="8088882" y="1703497"/>
            <a:chExt cx="1386766" cy="475903"/>
          </a:xfrm>
        </p:grpSpPr>
        <p:sp>
          <p:nvSpPr>
            <p:cNvPr id="104" name="Freeform 103"/>
            <p:cNvSpPr/>
            <p:nvPr/>
          </p:nvSpPr>
          <p:spPr>
            <a:xfrm>
              <a:off x="8317513" y="1758259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5684" y="207612"/>
                  </a:lnTo>
                  <a:lnTo>
                    <a:pt x="19464" y="259866"/>
                  </a:lnTo>
                  <a:lnTo>
                    <a:pt x="27978" y="321520"/>
                  </a:lnTo>
                  <a:lnTo>
                    <a:pt x="30873" y="378758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88882" y="1863544"/>
              <a:ext cx="281274" cy="173021"/>
            </a:xfrm>
            <a:custGeom>
              <a:avLst/>
              <a:gdLst/>
              <a:ahLst/>
              <a:cxnLst/>
              <a:rect l="0" t="0" r="0" b="0"/>
              <a:pathLst>
                <a:path w="281274" h="173021">
                  <a:moveTo>
                    <a:pt x="281273" y="84228"/>
                  </a:moveTo>
                  <a:lnTo>
                    <a:pt x="225059" y="120144"/>
                  </a:lnTo>
                  <a:lnTo>
                    <a:pt x="178700" y="139453"/>
                  </a:lnTo>
                  <a:lnTo>
                    <a:pt x="123370" y="153103"/>
                  </a:lnTo>
                  <a:lnTo>
                    <a:pt x="61566" y="168196"/>
                  </a:lnTo>
                  <a:lnTo>
                    <a:pt x="33887" y="173020"/>
                  </a:lnTo>
                  <a:lnTo>
                    <a:pt x="9887" y="171264"/>
                  </a:lnTo>
                  <a:lnTo>
                    <a:pt x="3252" y="165648"/>
                  </a:lnTo>
                  <a:lnTo>
                    <a:pt x="0" y="157226"/>
                  </a:lnTo>
                  <a:lnTo>
                    <a:pt x="1011" y="119895"/>
                  </a:lnTo>
                  <a:lnTo>
                    <a:pt x="11833" y="60467"/>
                  </a:lnTo>
                  <a:lnTo>
                    <a:pt x="391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75440" y="1722080"/>
              <a:ext cx="186275" cy="394148"/>
            </a:xfrm>
            <a:custGeom>
              <a:avLst/>
              <a:gdLst/>
              <a:ahLst/>
              <a:cxnLst/>
              <a:rect l="0" t="0" r="0" b="0"/>
              <a:pathLst>
                <a:path w="186275" h="394148">
                  <a:moveTo>
                    <a:pt x="0" y="36179"/>
                  </a:moveTo>
                  <a:lnTo>
                    <a:pt x="54144" y="21606"/>
                  </a:lnTo>
                  <a:lnTo>
                    <a:pt x="82556" y="12155"/>
                  </a:lnTo>
                  <a:lnTo>
                    <a:pt x="142216" y="2967"/>
                  </a:lnTo>
                  <a:lnTo>
                    <a:pt x="154472" y="0"/>
                  </a:lnTo>
                  <a:lnTo>
                    <a:pt x="164982" y="361"/>
                  </a:lnTo>
                  <a:lnTo>
                    <a:pt x="182900" y="7002"/>
                  </a:lnTo>
                  <a:lnTo>
                    <a:pt x="186274" y="13218"/>
                  </a:lnTo>
                  <a:lnTo>
                    <a:pt x="186184" y="20871"/>
                  </a:lnTo>
                  <a:lnTo>
                    <a:pt x="171527" y="82992"/>
                  </a:lnTo>
                  <a:lnTo>
                    <a:pt x="154361" y="140696"/>
                  </a:lnTo>
                  <a:lnTo>
                    <a:pt x="136863" y="203364"/>
                  </a:lnTo>
                  <a:lnTo>
                    <a:pt x="126340" y="256900"/>
                  </a:lnTo>
                  <a:lnTo>
                    <a:pt x="112693" y="306688"/>
                  </a:lnTo>
                  <a:lnTo>
                    <a:pt x="88713" y="368939"/>
                  </a:lnTo>
                  <a:lnTo>
                    <a:pt x="73700" y="39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38653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985747" y="1726673"/>
              <a:ext cx="26648" cy="368499"/>
            </a:xfrm>
            <a:custGeom>
              <a:avLst/>
              <a:gdLst/>
              <a:ahLst/>
              <a:cxnLst/>
              <a:rect l="0" t="0" r="0" b="0"/>
              <a:pathLst>
                <a:path w="26648" h="368499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8252" y="126209"/>
                  </a:lnTo>
                  <a:lnTo>
                    <a:pt x="14564" y="188057"/>
                  </a:lnTo>
                  <a:lnTo>
                    <a:pt x="16981" y="247024"/>
                  </a:lnTo>
                  <a:lnTo>
                    <a:pt x="25143" y="310171"/>
                  </a:lnTo>
                  <a:lnTo>
                    <a:pt x="2664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138735" y="1703497"/>
              <a:ext cx="336913" cy="445395"/>
            </a:xfrm>
            <a:custGeom>
              <a:avLst/>
              <a:gdLst/>
              <a:ahLst/>
              <a:cxnLst/>
              <a:rect l="0" t="0" r="0" b="0"/>
              <a:pathLst>
                <a:path w="336913" h="445395">
                  <a:moveTo>
                    <a:pt x="0" y="96876"/>
                  </a:moveTo>
                  <a:lnTo>
                    <a:pt x="49499" y="37283"/>
                  </a:lnTo>
                  <a:lnTo>
                    <a:pt x="78452" y="10322"/>
                  </a:lnTo>
                  <a:lnTo>
                    <a:pt x="96869" y="695"/>
                  </a:lnTo>
                  <a:lnTo>
                    <a:pt x="106693" y="0"/>
                  </a:lnTo>
                  <a:lnTo>
                    <a:pt x="126968" y="5467"/>
                  </a:lnTo>
                  <a:lnTo>
                    <a:pt x="158113" y="21698"/>
                  </a:lnTo>
                  <a:lnTo>
                    <a:pt x="172829" y="40847"/>
                  </a:lnTo>
                  <a:lnTo>
                    <a:pt x="191807" y="91267"/>
                  </a:lnTo>
                  <a:lnTo>
                    <a:pt x="198416" y="147457"/>
                  </a:lnTo>
                  <a:lnTo>
                    <a:pt x="196601" y="207429"/>
                  </a:lnTo>
                  <a:lnTo>
                    <a:pt x="182041" y="266979"/>
                  </a:lnTo>
                  <a:lnTo>
                    <a:pt x="165248" y="323975"/>
                  </a:lnTo>
                  <a:lnTo>
                    <a:pt x="140175" y="379379"/>
                  </a:lnTo>
                  <a:lnTo>
                    <a:pt x="120563" y="404148"/>
                  </a:lnTo>
                  <a:lnTo>
                    <a:pt x="72939" y="440601"/>
                  </a:lnTo>
                  <a:lnTo>
                    <a:pt x="52304" y="445394"/>
                  </a:lnTo>
                  <a:lnTo>
                    <a:pt x="41889" y="445035"/>
                  </a:lnTo>
                  <a:lnTo>
                    <a:pt x="32605" y="440116"/>
                  </a:lnTo>
                  <a:lnTo>
                    <a:pt x="16051" y="422172"/>
                  </a:lnTo>
                  <a:lnTo>
                    <a:pt x="7134" y="395480"/>
                  </a:lnTo>
                  <a:lnTo>
                    <a:pt x="4341" y="366459"/>
                  </a:lnTo>
                  <a:lnTo>
                    <a:pt x="6999" y="341863"/>
                  </a:lnTo>
                  <a:lnTo>
                    <a:pt x="15200" y="322352"/>
                  </a:lnTo>
                  <a:lnTo>
                    <a:pt x="27813" y="305882"/>
                  </a:lnTo>
                  <a:lnTo>
                    <a:pt x="45117" y="290763"/>
                  </a:lnTo>
                  <a:lnTo>
                    <a:pt x="67626" y="282484"/>
                  </a:lnTo>
                  <a:lnTo>
                    <a:pt x="93227" y="279974"/>
                  </a:lnTo>
                  <a:lnTo>
                    <a:pt x="150910" y="291014"/>
                  </a:lnTo>
                  <a:lnTo>
                    <a:pt x="212694" y="315378"/>
                  </a:lnTo>
                  <a:lnTo>
                    <a:pt x="269958" y="333146"/>
                  </a:lnTo>
                  <a:lnTo>
                    <a:pt x="316971" y="337869"/>
                  </a:lnTo>
                  <a:lnTo>
                    <a:pt x="336912" y="339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120603" y="2747937"/>
            <a:ext cx="1607315" cy="541060"/>
            <a:chOff x="6120603" y="2747937"/>
            <a:chExt cx="1607315" cy="541060"/>
          </a:xfrm>
        </p:grpSpPr>
        <p:sp>
          <p:nvSpPr>
            <p:cNvPr id="111" name="Freeform 110"/>
            <p:cNvSpPr/>
            <p:nvPr/>
          </p:nvSpPr>
          <p:spPr>
            <a:xfrm>
              <a:off x="6201285" y="281110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2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20603" y="2769089"/>
              <a:ext cx="333367" cy="519908"/>
            </a:xfrm>
            <a:custGeom>
              <a:avLst/>
              <a:gdLst/>
              <a:ahLst/>
              <a:cxnLst/>
              <a:rect l="0" t="0" r="0" b="0"/>
              <a:pathLst>
                <a:path w="333367" h="519908">
                  <a:moveTo>
                    <a:pt x="59625" y="389460"/>
                  </a:moveTo>
                  <a:lnTo>
                    <a:pt x="39839" y="438390"/>
                  </a:lnTo>
                  <a:lnTo>
                    <a:pt x="24781" y="491932"/>
                  </a:lnTo>
                  <a:lnTo>
                    <a:pt x="8486" y="519907"/>
                  </a:lnTo>
                  <a:lnTo>
                    <a:pt x="4475" y="519709"/>
                  </a:lnTo>
                  <a:lnTo>
                    <a:pt x="1801" y="513727"/>
                  </a:lnTo>
                  <a:lnTo>
                    <a:pt x="0" y="492653"/>
                  </a:lnTo>
                  <a:lnTo>
                    <a:pt x="11421" y="432916"/>
                  </a:lnTo>
                  <a:lnTo>
                    <a:pt x="24714" y="375254"/>
                  </a:lnTo>
                  <a:lnTo>
                    <a:pt x="38603" y="324522"/>
                  </a:lnTo>
                  <a:lnTo>
                    <a:pt x="49107" y="277413"/>
                  </a:lnTo>
                  <a:lnTo>
                    <a:pt x="63136" y="215379"/>
                  </a:lnTo>
                  <a:lnTo>
                    <a:pt x="80682" y="158479"/>
                  </a:lnTo>
                  <a:lnTo>
                    <a:pt x="98229" y="102936"/>
                  </a:lnTo>
                  <a:lnTo>
                    <a:pt x="115386" y="46427"/>
                  </a:lnTo>
                  <a:lnTo>
                    <a:pt x="140960" y="6365"/>
                  </a:lnTo>
                  <a:lnTo>
                    <a:pt x="148943" y="1872"/>
                  </a:lnTo>
                  <a:lnTo>
                    <a:pt x="167172" y="0"/>
                  </a:lnTo>
                  <a:lnTo>
                    <a:pt x="175776" y="3478"/>
                  </a:lnTo>
                  <a:lnTo>
                    <a:pt x="191576" y="16701"/>
                  </a:lnTo>
                  <a:lnTo>
                    <a:pt x="227895" y="72235"/>
                  </a:lnTo>
                  <a:lnTo>
                    <a:pt x="254746" y="126067"/>
                  </a:lnTo>
                  <a:lnTo>
                    <a:pt x="273519" y="184455"/>
                  </a:lnTo>
                  <a:lnTo>
                    <a:pt x="291227" y="241407"/>
                  </a:lnTo>
                  <a:lnTo>
                    <a:pt x="308796" y="304193"/>
                  </a:lnTo>
                  <a:lnTo>
                    <a:pt x="322837" y="363345"/>
                  </a:lnTo>
                  <a:lnTo>
                    <a:pt x="330246" y="398490"/>
                  </a:lnTo>
                  <a:lnTo>
                    <a:pt x="333366" y="431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32870" y="3053264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82209" y="0"/>
                  </a:lnTo>
                  <a:lnTo>
                    <a:pt x="3722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2425" y="299009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2663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75067" y="3095378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42114"/>
                  </a:moveTo>
                  <a:lnTo>
                    <a:pt x="41536" y="27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90922" y="2779523"/>
              <a:ext cx="250605" cy="382122"/>
            </a:xfrm>
            <a:custGeom>
              <a:avLst/>
              <a:gdLst/>
              <a:ahLst/>
              <a:cxnLst/>
              <a:rect l="0" t="0" r="0" b="0"/>
              <a:pathLst>
                <a:path w="250605" h="382122">
                  <a:moveTo>
                    <a:pt x="0" y="0"/>
                  </a:moveTo>
                  <a:lnTo>
                    <a:pt x="5589" y="62092"/>
                  </a:lnTo>
                  <a:lnTo>
                    <a:pt x="9065" y="116794"/>
                  </a:lnTo>
                  <a:lnTo>
                    <a:pt x="17475" y="176188"/>
                  </a:lnTo>
                  <a:lnTo>
                    <a:pt x="23469" y="234887"/>
                  </a:lnTo>
                  <a:lnTo>
                    <a:pt x="29982" y="296872"/>
                  </a:lnTo>
                  <a:lnTo>
                    <a:pt x="25521" y="334407"/>
                  </a:lnTo>
                  <a:lnTo>
                    <a:pt x="24033" y="337582"/>
                  </a:lnTo>
                  <a:lnTo>
                    <a:pt x="23041" y="335019"/>
                  </a:lnTo>
                  <a:lnTo>
                    <a:pt x="23109" y="318523"/>
                  </a:lnTo>
                  <a:lnTo>
                    <a:pt x="30893" y="278691"/>
                  </a:lnTo>
                  <a:lnTo>
                    <a:pt x="47498" y="244792"/>
                  </a:lnTo>
                  <a:lnTo>
                    <a:pt x="60495" y="227339"/>
                  </a:lnTo>
                  <a:lnTo>
                    <a:pt x="83429" y="218023"/>
                  </a:lnTo>
                  <a:lnTo>
                    <a:pt x="113119" y="216222"/>
                  </a:lnTo>
                  <a:lnTo>
                    <a:pt x="161549" y="229532"/>
                  </a:lnTo>
                  <a:lnTo>
                    <a:pt x="203714" y="255183"/>
                  </a:lnTo>
                  <a:lnTo>
                    <a:pt x="247809" y="305656"/>
                  </a:lnTo>
                  <a:lnTo>
                    <a:pt x="250604" y="316074"/>
                  </a:lnTo>
                  <a:lnTo>
                    <a:pt x="247470" y="337010"/>
                  </a:lnTo>
                  <a:lnTo>
                    <a:pt x="235159" y="354893"/>
                  </a:lnTo>
                  <a:lnTo>
                    <a:pt x="216819" y="369470"/>
                  </a:lnTo>
                  <a:lnTo>
                    <a:pt x="193070" y="379848"/>
                  </a:lnTo>
                  <a:lnTo>
                    <a:pt x="166917" y="382121"/>
                  </a:lnTo>
                  <a:lnTo>
                    <a:pt x="112000" y="374048"/>
                  </a:lnTo>
                  <a:lnTo>
                    <a:pt x="75690" y="358964"/>
                  </a:lnTo>
                  <a:lnTo>
                    <a:pt x="34318" y="325670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95944" y="2747937"/>
              <a:ext cx="331974" cy="452727"/>
            </a:xfrm>
            <a:custGeom>
              <a:avLst/>
              <a:gdLst/>
              <a:ahLst/>
              <a:cxnLst/>
              <a:rect l="0" t="0" r="0" b="0"/>
              <a:pathLst>
                <a:path w="331974" h="452727">
                  <a:moveTo>
                    <a:pt x="5590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6584" y="124115"/>
                  </a:lnTo>
                  <a:lnTo>
                    <a:pt x="23665" y="175205"/>
                  </a:lnTo>
                  <a:lnTo>
                    <a:pt x="25764" y="226218"/>
                  </a:lnTo>
                  <a:lnTo>
                    <a:pt x="29505" y="279548"/>
                  </a:lnTo>
                  <a:lnTo>
                    <a:pt x="31783" y="324985"/>
                  </a:lnTo>
                  <a:lnTo>
                    <a:pt x="27323" y="387031"/>
                  </a:lnTo>
                  <a:lnTo>
                    <a:pt x="26947" y="379854"/>
                  </a:lnTo>
                  <a:lnTo>
                    <a:pt x="36281" y="338289"/>
                  </a:lnTo>
                  <a:lnTo>
                    <a:pt x="59442" y="298190"/>
                  </a:lnTo>
                  <a:lnTo>
                    <a:pt x="92136" y="267392"/>
                  </a:lnTo>
                  <a:lnTo>
                    <a:pt x="153192" y="239321"/>
                  </a:lnTo>
                  <a:lnTo>
                    <a:pt x="190223" y="233907"/>
                  </a:lnTo>
                  <a:lnTo>
                    <a:pt x="213991" y="238880"/>
                  </a:lnTo>
                  <a:lnTo>
                    <a:pt x="257845" y="261136"/>
                  </a:lnTo>
                  <a:lnTo>
                    <a:pt x="276021" y="283737"/>
                  </a:lnTo>
                  <a:lnTo>
                    <a:pt x="306753" y="340317"/>
                  </a:lnTo>
                  <a:lnTo>
                    <a:pt x="325778" y="389318"/>
                  </a:lnTo>
                  <a:lnTo>
                    <a:pt x="33197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126356" y="3288782"/>
            <a:ext cx="3033437" cy="805250"/>
            <a:chOff x="6126356" y="3288782"/>
            <a:chExt cx="3033437" cy="805250"/>
          </a:xfrm>
        </p:grpSpPr>
        <p:sp>
          <p:nvSpPr>
            <p:cNvPr id="119" name="Freeform 118"/>
            <p:cNvSpPr/>
            <p:nvPr/>
          </p:nvSpPr>
          <p:spPr>
            <a:xfrm>
              <a:off x="6126356" y="3642964"/>
              <a:ext cx="335003" cy="451068"/>
            </a:xfrm>
            <a:custGeom>
              <a:avLst/>
              <a:gdLst/>
              <a:ahLst/>
              <a:cxnLst/>
              <a:rect l="0" t="0" r="0" b="0"/>
              <a:pathLst>
                <a:path w="335003" h="451068">
                  <a:moveTo>
                    <a:pt x="138100" y="52538"/>
                  </a:moveTo>
                  <a:lnTo>
                    <a:pt x="132510" y="111155"/>
                  </a:lnTo>
                  <a:lnTo>
                    <a:pt x="112906" y="171395"/>
                  </a:lnTo>
                  <a:lnTo>
                    <a:pt x="92855" y="230537"/>
                  </a:lnTo>
                  <a:lnTo>
                    <a:pt x="74979" y="284035"/>
                  </a:lnTo>
                  <a:lnTo>
                    <a:pt x="48982" y="339130"/>
                  </a:lnTo>
                  <a:lnTo>
                    <a:pt x="25134" y="398704"/>
                  </a:lnTo>
                  <a:lnTo>
                    <a:pt x="3221" y="450290"/>
                  </a:lnTo>
                  <a:lnTo>
                    <a:pt x="218" y="451067"/>
                  </a:lnTo>
                  <a:lnTo>
                    <a:pt x="0" y="433213"/>
                  </a:lnTo>
                  <a:lnTo>
                    <a:pt x="16628" y="375305"/>
                  </a:lnTo>
                  <a:lnTo>
                    <a:pt x="36041" y="316661"/>
                  </a:lnTo>
                  <a:lnTo>
                    <a:pt x="56954" y="263228"/>
                  </a:lnTo>
                  <a:lnTo>
                    <a:pt x="84804" y="199948"/>
                  </a:lnTo>
                  <a:lnTo>
                    <a:pt x="110154" y="140060"/>
                  </a:lnTo>
                  <a:lnTo>
                    <a:pt x="133143" y="89064"/>
                  </a:lnTo>
                  <a:lnTo>
                    <a:pt x="165196" y="34537"/>
                  </a:lnTo>
                  <a:lnTo>
                    <a:pt x="186943" y="6390"/>
                  </a:lnTo>
                  <a:lnTo>
                    <a:pt x="196398" y="1886"/>
                  </a:lnTo>
                  <a:lnTo>
                    <a:pt x="219383" y="0"/>
                  </a:lnTo>
                  <a:lnTo>
                    <a:pt x="229723" y="3475"/>
                  </a:lnTo>
                  <a:lnTo>
                    <a:pt x="247451" y="16694"/>
                  </a:lnTo>
                  <a:lnTo>
                    <a:pt x="260010" y="40507"/>
                  </a:lnTo>
                  <a:lnTo>
                    <a:pt x="283193" y="103454"/>
                  </a:lnTo>
                  <a:lnTo>
                    <a:pt x="301897" y="166148"/>
                  </a:lnTo>
                  <a:lnTo>
                    <a:pt x="313234" y="219951"/>
                  </a:lnTo>
                  <a:lnTo>
                    <a:pt x="327546" y="280710"/>
                  </a:lnTo>
                  <a:lnTo>
                    <a:pt x="335002" y="335784"/>
                  </a:lnTo>
                  <a:lnTo>
                    <a:pt x="334092" y="379788"/>
                  </a:lnTo>
                  <a:lnTo>
                    <a:pt x="327613" y="410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53927" y="3863958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52643"/>
                  </a:moveTo>
                  <a:lnTo>
                    <a:pt x="125692" y="41464"/>
                  </a:lnTo>
                  <a:lnTo>
                    <a:pt x="84143" y="25131"/>
                  </a:lnTo>
                  <a:lnTo>
                    <a:pt x="22663" y="70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17181" y="379025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29087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27710" y="3863958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42114"/>
                  </a:moveTo>
                  <a:lnTo>
                    <a:pt x="15945" y="56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48849" y="3579689"/>
              <a:ext cx="63173" cy="452726"/>
            </a:xfrm>
            <a:custGeom>
              <a:avLst/>
              <a:gdLst/>
              <a:ahLst/>
              <a:cxnLst/>
              <a:rect l="0" t="0" r="0" b="0"/>
              <a:pathLst>
                <a:path w="63173" h="452726">
                  <a:moveTo>
                    <a:pt x="63172" y="0"/>
                  </a:moveTo>
                  <a:lnTo>
                    <a:pt x="48517" y="53027"/>
                  </a:lnTo>
                  <a:lnTo>
                    <a:pt x="43380" y="113983"/>
                  </a:lnTo>
                  <a:lnTo>
                    <a:pt x="42677" y="156334"/>
                  </a:lnTo>
                  <a:lnTo>
                    <a:pt x="39245" y="202453"/>
                  </a:lnTo>
                  <a:lnTo>
                    <a:pt x="34990" y="249076"/>
                  </a:lnTo>
                  <a:lnTo>
                    <a:pt x="31425" y="311276"/>
                  </a:lnTo>
                  <a:lnTo>
                    <a:pt x="20333" y="365513"/>
                  </a:lnTo>
                  <a:lnTo>
                    <a:pt x="10650" y="42564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60712" y="3558632"/>
              <a:ext cx="209196" cy="245515"/>
            </a:xfrm>
            <a:custGeom>
              <a:avLst/>
              <a:gdLst/>
              <a:ahLst/>
              <a:cxnLst/>
              <a:rect l="0" t="0" r="0" b="0"/>
              <a:pathLst>
                <a:path w="209196" h="245515">
                  <a:moveTo>
                    <a:pt x="209195" y="178984"/>
                  </a:moveTo>
                  <a:lnTo>
                    <a:pt x="156166" y="208293"/>
                  </a:lnTo>
                  <a:lnTo>
                    <a:pt x="99891" y="226974"/>
                  </a:lnTo>
                  <a:lnTo>
                    <a:pt x="41596" y="245514"/>
                  </a:lnTo>
                  <a:lnTo>
                    <a:pt x="20062" y="243258"/>
                  </a:lnTo>
                  <a:lnTo>
                    <a:pt x="9407" y="239381"/>
                  </a:lnTo>
                  <a:lnTo>
                    <a:pt x="3473" y="232117"/>
                  </a:lnTo>
                  <a:lnTo>
                    <a:pt x="0" y="211568"/>
                  </a:lnTo>
                  <a:lnTo>
                    <a:pt x="14538" y="153012"/>
                  </a:lnTo>
                  <a:lnTo>
                    <a:pt x="27387" y="111757"/>
                  </a:lnTo>
                  <a:lnTo>
                    <a:pt x="58838" y="56816"/>
                  </a:lnTo>
                  <a:lnTo>
                    <a:pt x="85301" y="14862"/>
                  </a:lnTo>
                  <a:lnTo>
                    <a:pt x="1039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48891" y="3532624"/>
              <a:ext cx="209105" cy="415563"/>
            </a:xfrm>
            <a:custGeom>
              <a:avLst/>
              <a:gdLst/>
              <a:ahLst/>
              <a:cxnLst/>
              <a:rect l="0" t="0" r="0" b="0"/>
              <a:pathLst>
                <a:path w="209105" h="415563">
                  <a:moveTo>
                    <a:pt x="0" y="47065"/>
                  </a:moveTo>
                  <a:lnTo>
                    <a:pt x="53028" y="23346"/>
                  </a:lnTo>
                  <a:lnTo>
                    <a:pt x="103238" y="9798"/>
                  </a:lnTo>
                  <a:lnTo>
                    <a:pt x="166569" y="0"/>
                  </a:lnTo>
                  <a:lnTo>
                    <a:pt x="199482" y="1664"/>
                  </a:lnTo>
                  <a:lnTo>
                    <a:pt x="205518" y="7439"/>
                  </a:lnTo>
                  <a:lnTo>
                    <a:pt x="208371" y="15968"/>
                  </a:lnTo>
                  <a:lnTo>
                    <a:pt x="209104" y="26334"/>
                  </a:lnTo>
                  <a:lnTo>
                    <a:pt x="203679" y="47210"/>
                  </a:lnTo>
                  <a:lnTo>
                    <a:pt x="176184" y="107129"/>
                  </a:lnTo>
                  <a:lnTo>
                    <a:pt x="143521" y="167798"/>
                  </a:lnTo>
                  <a:lnTo>
                    <a:pt x="114335" y="225311"/>
                  </a:lnTo>
                  <a:lnTo>
                    <a:pt x="95024" y="278594"/>
                  </a:lnTo>
                  <a:lnTo>
                    <a:pt x="86686" y="298536"/>
                  </a:lnTo>
                  <a:lnTo>
                    <a:pt x="55968" y="353363"/>
                  </a:lnTo>
                  <a:lnTo>
                    <a:pt x="21057" y="415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80518" y="39166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85803" y="3611274"/>
              <a:ext cx="115814" cy="368499"/>
            </a:xfrm>
            <a:custGeom>
              <a:avLst/>
              <a:gdLst/>
              <a:ahLst/>
              <a:cxnLst/>
              <a:rect l="0" t="0" r="0" b="0"/>
              <a:pathLst>
                <a:path w="115814" h="368499">
                  <a:moveTo>
                    <a:pt x="115813" y="0"/>
                  </a:moveTo>
                  <a:lnTo>
                    <a:pt x="90620" y="63450"/>
                  </a:lnTo>
                  <a:lnTo>
                    <a:pt x="74269" y="121545"/>
                  </a:lnTo>
                  <a:lnTo>
                    <a:pt x="57397" y="179523"/>
                  </a:lnTo>
                  <a:lnTo>
                    <a:pt x="47679" y="240609"/>
                  </a:lnTo>
                  <a:lnTo>
                    <a:pt x="28274" y="297714"/>
                  </a:lnTo>
                  <a:lnTo>
                    <a:pt x="3753" y="35847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22401" y="3586278"/>
              <a:ext cx="326657" cy="406640"/>
            </a:xfrm>
            <a:custGeom>
              <a:avLst/>
              <a:gdLst/>
              <a:ahLst/>
              <a:cxnLst/>
              <a:rect l="0" t="0" r="0" b="0"/>
              <a:pathLst>
                <a:path w="326657" h="406640">
                  <a:moveTo>
                    <a:pt x="21329" y="109224"/>
                  </a:moveTo>
                  <a:lnTo>
                    <a:pt x="57246" y="46966"/>
                  </a:lnTo>
                  <a:lnTo>
                    <a:pt x="78895" y="23967"/>
                  </a:lnTo>
                  <a:lnTo>
                    <a:pt x="127263" y="1218"/>
                  </a:lnTo>
                  <a:lnTo>
                    <a:pt x="147960" y="0"/>
                  </a:lnTo>
                  <a:lnTo>
                    <a:pt x="158392" y="1313"/>
                  </a:lnTo>
                  <a:lnTo>
                    <a:pt x="166517" y="5698"/>
                  </a:lnTo>
                  <a:lnTo>
                    <a:pt x="178664" y="19929"/>
                  </a:lnTo>
                  <a:lnTo>
                    <a:pt x="192080" y="47671"/>
                  </a:lnTo>
                  <a:lnTo>
                    <a:pt x="198688" y="99232"/>
                  </a:lnTo>
                  <a:lnTo>
                    <a:pt x="198662" y="154616"/>
                  </a:lnTo>
                  <a:lnTo>
                    <a:pt x="191766" y="214310"/>
                  </a:lnTo>
                  <a:lnTo>
                    <a:pt x="182313" y="267223"/>
                  </a:lnTo>
                  <a:lnTo>
                    <a:pt x="165159" y="328946"/>
                  </a:lnTo>
                  <a:lnTo>
                    <a:pt x="149083" y="355911"/>
                  </a:lnTo>
                  <a:lnTo>
                    <a:pt x="123913" y="384308"/>
                  </a:lnTo>
                  <a:lnTo>
                    <a:pt x="88639" y="403770"/>
                  </a:lnTo>
                  <a:lnTo>
                    <a:pt x="62163" y="406639"/>
                  </a:lnTo>
                  <a:lnTo>
                    <a:pt x="48552" y="405767"/>
                  </a:lnTo>
                  <a:lnTo>
                    <a:pt x="27189" y="395439"/>
                  </a:lnTo>
                  <a:lnTo>
                    <a:pt x="18217" y="387772"/>
                  </a:lnTo>
                  <a:lnTo>
                    <a:pt x="5128" y="366774"/>
                  </a:lnTo>
                  <a:lnTo>
                    <a:pt x="0" y="354624"/>
                  </a:lnTo>
                  <a:lnTo>
                    <a:pt x="541" y="328645"/>
                  </a:lnTo>
                  <a:lnTo>
                    <a:pt x="8581" y="303841"/>
                  </a:lnTo>
                  <a:lnTo>
                    <a:pt x="19953" y="285018"/>
                  </a:lnTo>
                  <a:lnTo>
                    <a:pt x="29770" y="279062"/>
                  </a:lnTo>
                  <a:lnTo>
                    <a:pt x="56277" y="272446"/>
                  </a:lnTo>
                  <a:lnTo>
                    <a:pt x="118613" y="276603"/>
                  </a:lnTo>
                  <a:lnTo>
                    <a:pt x="170267" y="288689"/>
                  </a:lnTo>
                  <a:lnTo>
                    <a:pt x="225185" y="296752"/>
                  </a:lnTo>
                  <a:lnTo>
                    <a:pt x="279923" y="297175"/>
                  </a:lnTo>
                  <a:lnTo>
                    <a:pt x="326656" y="288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43855" y="3642860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0"/>
                  </a:moveTo>
                  <a:lnTo>
                    <a:pt x="118889" y="24046"/>
                  </a:lnTo>
                  <a:lnTo>
                    <a:pt x="60539" y="7366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22798" y="3611274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26025" y="42692"/>
                  </a:lnTo>
                  <a:lnTo>
                    <a:pt x="78425" y="105336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836601" y="3288782"/>
              <a:ext cx="323192" cy="588711"/>
            </a:xfrm>
            <a:custGeom>
              <a:avLst/>
              <a:gdLst/>
              <a:ahLst/>
              <a:cxnLst/>
              <a:rect l="0" t="0" r="0" b="0"/>
              <a:pathLst>
                <a:path w="323192" h="588711">
                  <a:moveTo>
                    <a:pt x="302134" y="196150"/>
                  </a:moveTo>
                  <a:lnTo>
                    <a:pt x="267237" y="225459"/>
                  </a:lnTo>
                  <a:lnTo>
                    <a:pt x="209138" y="265723"/>
                  </a:lnTo>
                  <a:lnTo>
                    <a:pt x="148436" y="328653"/>
                  </a:lnTo>
                  <a:lnTo>
                    <a:pt x="113717" y="382634"/>
                  </a:lnTo>
                  <a:lnTo>
                    <a:pt x="97478" y="431299"/>
                  </a:lnTo>
                  <a:lnTo>
                    <a:pt x="84631" y="490257"/>
                  </a:lnTo>
                  <a:lnTo>
                    <a:pt x="85221" y="529738"/>
                  </a:lnTo>
                  <a:lnTo>
                    <a:pt x="91085" y="551472"/>
                  </a:lnTo>
                  <a:lnTo>
                    <a:pt x="101490" y="568930"/>
                  </a:lnTo>
                  <a:lnTo>
                    <a:pt x="117033" y="581369"/>
                  </a:lnTo>
                  <a:lnTo>
                    <a:pt x="126091" y="586324"/>
                  </a:lnTo>
                  <a:lnTo>
                    <a:pt x="145514" y="588710"/>
                  </a:lnTo>
                  <a:lnTo>
                    <a:pt x="165845" y="584700"/>
                  </a:lnTo>
                  <a:lnTo>
                    <a:pt x="223573" y="556572"/>
                  </a:lnTo>
                  <a:lnTo>
                    <a:pt x="244212" y="536882"/>
                  </a:lnTo>
                  <a:lnTo>
                    <a:pt x="282722" y="473687"/>
                  </a:lnTo>
                  <a:lnTo>
                    <a:pt x="292727" y="450521"/>
                  </a:lnTo>
                  <a:lnTo>
                    <a:pt x="294833" y="428527"/>
                  </a:lnTo>
                  <a:lnTo>
                    <a:pt x="286655" y="385811"/>
                  </a:lnTo>
                  <a:lnTo>
                    <a:pt x="271552" y="359711"/>
                  </a:lnTo>
                  <a:lnTo>
                    <a:pt x="211481" y="301006"/>
                  </a:lnTo>
                  <a:lnTo>
                    <a:pt x="150157" y="261946"/>
                  </a:lnTo>
                  <a:lnTo>
                    <a:pt x="93157" y="222406"/>
                  </a:lnTo>
                  <a:lnTo>
                    <a:pt x="63571" y="205100"/>
                  </a:lnTo>
                  <a:lnTo>
                    <a:pt x="19291" y="170206"/>
                  </a:lnTo>
                  <a:lnTo>
                    <a:pt x="7580" y="151864"/>
                  </a:lnTo>
                  <a:lnTo>
                    <a:pt x="0" y="110629"/>
                  </a:lnTo>
                  <a:lnTo>
                    <a:pt x="4466" y="87561"/>
                  </a:lnTo>
                  <a:lnTo>
                    <a:pt x="26397" y="48099"/>
                  </a:lnTo>
                  <a:lnTo>
                    <a:pt x="42714" y="33643"/>
                  </a:lnTo>
                  <a:lnTo>
                    <a:pt x="87374" y="9242"/>
                  </a:lnTo>
                  <a:lnTo>
                    <a:pt x="133087" y="0"/>
                  </a:lnTo>
                  <a:lnTo>
                    <a:pt x="192530" y="5283"/>
                  </a:lnTo>
                  <a:lnTo>
                    <a:pt x="234044" y="16634"/>
                  </a:lnTo>
                  <a:lnTo>
                    <a:pt x="269092" y="42355"/>
                  </a:lnTo>
                  <a:lnTo>
                    <a:pt x="299363" y="77922"/>
                  </a:lnTo>
                  <a:lnTo>
                    <a:pt x="311821" y="100320"/>
                  </a:lnTo>
                  <a:lnTo>
                    <a:pt x="321695" y="152869"/>
                  </a:lnTo>
                  <a:lnTo>
                    <a:pt x="323191" y="164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452582" y="4423975"/>
            <a:ext cx="738383" cy="492834"/>
            <a:chOff x="6452582" y="4423975"/>
            <a:chExt cx="738383" cy="492834"/>
          </a:xfrm>
        </p:grpSpPr>
        <p:sp>
          <p:nvSpPr>
            <p:cNvPr id="133" name="Freeform 132"/>
            <p:cNvSpPr/>
            <p:nvPr/>
          </p:nvSpPr>
          <p:spPr>
            <a:xfrm>
              <a:off x="6452582" y="4423975"/>
              <a:ext cx="317242" cy="492834"/>
            </a:xfrm>
            <a:custGeom>
              <a:avLst/>
              <a:gdLst/>
              <a:ahLst/>
              <a:cxnLst/>
              <a:rect l="0" t="0" r="0" b="0"/>
              <a:pathLst>
                <a:path w="317242" h="492834">
                  <a:moveTo>
                    <a:pt x="159314" y="61165"/>
                  </a:moveTo>
                  <a:lnTo>
                    <a:pt x="124567" y="122275"/>
                  </a:lnTo>
                  <a:lnTo>
                    <a:pt x="103670" y="176706"/>
                  </a:lnTo>
                  <a:lnTo>
                    <a:pt x="82150" y="240125"/>
                  </a:lnTo>
                  <a:lnTo>
                    <a:pt x="61444" y="299028"/>
                  </a:lnTo>
                  <a:lnTo>
                    <a:pt x="41456" y="353035"/>
                  </a:lnTo>
                  <a:lnTo>
                    <a:pt x="17837" y="411970"/>
                  </a:lnTo>
                  <a:lnTo>
                    <a:pt x="4408" y="437007"/>
                  </a:lnTo>
                  <a:lnTo>
                    <a:pt x="1062" y="439238"/>
                  </a:lnTo>
                  <a:lnTo>
                    <a:pt x="0" y="434876"/>
                  </a:lnTo>
                  <a:lnTo>
                    <a:pt x="6702" y="397027"/>
                  </a:lnTo>
                  <a:lnTo>
                    <a:pt x="26527" y="341284"/>
                  </a:lnTo>
                  <a:lnTo>
                    <a:pt x="46623" y="283103"/>
                  </a:lnTo>
                  <a:lnTo>
                    <a:pt x="64507" y="229731"/>
                  </a:lnTo>
                  <a:lnTo>
                    <a:pt x="83268" y="174653"/>
                  </a:lnTo>
                  <a:lnTo>
                    <a:pt x="107595" y="115081"/>
                  </a:lnTo>
                  <a:lnTo>
                    <a:pt x="134930" y="57907"/>
                  </a:lnTo>
                  <a:lnTo>
                    <a:pt x="185943" y="2757"/>
                  </a:lnTo>
                  <a:lnTo>
                    <a:pt x="193444" y="0"/>
                  </a:lnTo>
                  <a:lnTo>
                    <a:pt x="200785" y="501"/>
                  </a:lnTo>
                  <a:lnTo>
                    <a:pt x="208019" y="3174"/>
                  </a:lnTo>
                  <a:lnTo>
                    <a:pt x="229377" y="23705"/>
                  </a:lnTo>
                  <a:lnTo>
                    <a:pt x="249150" y="76555"/>
                  </a:lnTo>
                  <a:lnTo>
                    <a:pt x="261201" y="126336"/>
                  </a:lnTo>
                  <a:lnTo>
                    <a:pt x="272557" y="187553"/>
                  </a:lnTo>
                  <a:lnTo>
                    <a:pt x="285842" y="240851"/>
                  </a:lnTo>
                  <a:lnTo>
                    <a:pt x="302059" y="303196"/>
                  </a:lnTo>
                  <a:lnTo>
                    <a:pt x="311690" y="364857"/>
                  </a:lnTo>
                  <a:lnTo>
                    <a:pt x="315597" y="414360"/>
                  </a:lnTo>
                  <a:lnTo>
                    <a:pt x="316917" y="472480"/>
                  </a:lnTo>
                  <a:lnTo>
                    <a:pt x="317241" y="492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64497" y="4674653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73699"/>
                  </a:moveTo>
                  <a:lnTo>
                    <a:pt x="209337" y="48505"/>
                  </a:lnTo>
                  <a:lnTo>
                    <a:pt x="146121" y="24819"/>
                  </a:lnTo>
                  <a:lnTo>
                    <a:pt x="90691" y="13698"/>
                  </a:lnTo>
                  <a:lnTo>
                    <a:pt x="34942" y="55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48808" y="457989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193225" y="17938"/>
                  </a:lnTo>
                  <a:lnTo>
                    <a:pt x="145379" y="12724"/>
                  </a:lnTo>
                  <a:lnTo>
                    <a:pt x="82400" y="5373"/>
                  </a:lnTo>
                  <a:lnTo>
                    <a:pt x="20109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69865" y="465359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7278" y="11178"/>
                  </a:lnTo>
                  <a:lnTo>
                    <a:pt x="127969" y="23719"/>
                  </a:lnTo>
                  <a:lnTo>
                    <a:pt x="76144" y="30031"/>
                  </a:lnTo>
                  <a:lnTo>
                    <a:pt x="27086" y="312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485761" y="4305877"/>
            <a:ext cx="2537370" cy="634088"/>
            <a:chOff x="7485761" y="4305877"/>
            <a:chExt cx="2537370" cy="634088"/>
          </a:xfrm>
        </p:grpSpPr>
        <p:sp>
          <p:nvSpPr>
            <p:cNvPr id="138" name="Freeform 137"/>
            <p:cNvSpPr/>
            <p:nvPr/>
          </p:nvSpPr>
          <p:spPr>
            <a:xfrm>
              <a:off x="7485761" y="4402144"/>
              <a:ext cx="272456" cy="438462"/>
            </a:xfrm>
            <a:custGeom>
              <a:avLst/>
              <a:gdLst/>
              <a:ahLst/>
              <a:cxnLst/>
              <a:rect l="0" t="0" r="0" b="0"/>
              <a:pathLst>
                <a:path w="272456" h="438462">
                  <a:moveTo>
                    <a:pt x="136871" y="9296"/>
                  </a:moveTo>
                  <a:lnTo>
                    <a:pt x="80475" y="66861"/>
                  </a:lnTo>
                  <a:lnTo>
                    <a:pt x="40002" y="109640"/>
                  </a:lnTo>
                  <a:lnTo>
                    <a:pt x="9903" y="126115"/>
                  </a:lnTo>
                  <a:lnTo>
                    <a:pt x="5432" y="125780"/>
                  </a:lnTo>
                  <a:lnTo>
                    <a:pt x="4792" y="122047"/>
                  </a:lnTo>
                  <a:lnTo>
                    <a:pt x="10319" y="109710"/>
                  </a:lnTo>
                  <a:lnTo>
                    <a:pt x="59928" y="54866"/>
                  </a:lnTo>
                  <a:lnTo>
                    <a:pt x="119929" y="12801"/>
                  </a:lnTo>
                  <a:lnTo>
                    <a:pt x="141819" y="5005"/>
                  </a:lnTo>
                  <a:lnTo>
                    <a:pt x="194000" y="0"/>
                  </a:lnTo>
                  <a:lnTo>
                    <a:pt x="215294" y="5554"/>
                  </a:lnTo>
                  <a:lnTo>
                    <a:pt x="224248" y="10311"/>
                  </a:lnTo>
                  <a:lnTo>
                    <a:pt x="229047" y="19331"/>
                  </a:lnTo>
                  <a:lnTo>
                    <a:pt x="231260" y="44952"/>
                  </a:lnTo>
                  <a:lnTo>
                    <a:pt x="221980" y="99484"/>
                  </a:lnTo>
                  <a:lnTo>
                    <a:pt x="192215" y="156094"/>
                  </a:lnTo>
                  <a:lnTo>
                    <a:pt x="156382" y="190285"/>
                  </a:lnTo>
                  <a:lnTo>
                    <a:pt x="136184" y="205159"/>
                  </a:lnTo>
                  <a:lnTo>
                    <a:pt x="112389" y="213330"/>
                  </a:lnTo>
                  <a:lnTo>
                    <a:pt x="99493" y="215508"/>
                  </a:lnTo>
                  <a:lnTo>
                    <a:pt x="93235" y="214621"/>
                  </a:lnTo>
                  <a:lnTo>
                    <a:pt x="91402" y="211690"/>
                  </a:lnTo>
                  <a:lnTo>
                    <a:pt x="92520" y="207396"/>
                  </a:lnTo>
                  <a:lnTo>
                    <a:pt x="97945" y="204534"/>
                  </a:lnTo>
                  <a:lnTo>
                    <a:pt x="116450" y="201354"/>
                  </a:lnTo>
                  <a:lnTo>
                    <a:pt x="158054" y="207717"/>
                  </a:lnTo>
                  <a:lnTo>
                    <a:pt x="200067" y="223358"/>
                  </a:lnTo>
                  <a:lnTo>
                    <a:pt x="236572" y="248632"/>
                  </a:lnTo>
                  <a:lnTo>
                    <a:pt x="259089" y="274793"/>
                  </a:lnTo>
                  <a:lnTo>
                    <a:pt x="267229" y="300820"/>
                  </a:lnTo>
                  <a:lnTo>
                    <a:pt x="272455" y="359599"/>
                  </a:lnTo>
                  <a:lnTo>
                    <a:pt x="266930" y="384915"/>
                  </a:lnTo>
                  <a:lnTo>
                    <a:pt x="262182" y="396579"/>
                  </a:lnTo>
                  <a:lnTo>
                    <a:pt x="247547" y="412659"/>
                  </a:lnTo>
                  <a:lnTo>
                    <a:pt x="209556" y="432514"/>
                  </a:lnTo>
                  <a:lnTo>
                    <a:pt x="173095" y="438461"/>
                  </a:lnTo>
                  <a:lnTo>
                    <a:pt x="118853" y="432065"/>
                  </a:lnTo>
                  <a:lnTo>
                    <a:pt x="66198" y="419536"/>
                  </a:lnTo>
                  <a:lnTo>
                    <a:pt x="9624" y="393604"/>
                  </a:lnTo>
                  <a:lnTo>
                    <a:pt x="0" y="388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64788" y="4411519"/>
              <a:ext cx="290356" cy="368420"/>
            </a:xfrm>
            <a:custGeom>
              <a:avLst/>
              <a:gdLst/>
              <a:ahLst/>
              <a:cxnLst/>
              <a:rect l="0" t="0" r="0" b="0"/>
              <a:pathLst>
                <a:path w="290356" h="368420">
                  <a:moveTo>
                    <a:pt x="0" y="31507"/>
                  </a:moveTo>
                  <a:lnTo>
                    <a:pt x="61110" y="13548"/>
                  </a:lnTo>
                  <a:lnTo>
                    <a:pt x="121131" y="1946"/>
                  </a:lnTo>
                  <a:lnTo>
                    <a:pt x="175832" y="321"/>
                  </a:lnTo>
                  <a:lnTo>
                    <a:pt x="234817" y="0"/>
                  </a:lnTo>
                  <a:lnTo>
                    <a:pt x="264630" y="2296"/>
                  </a:lnTo>
                  <a:lnTo>
                    <a:pt x="285679" y="11115"/>
                  </a:lnTo>
                  <a:lnTo>
                    <a:pt x="289888" y="16742"/>
                  </a:lnTo>
                  <a:lnTo>
                    <a:pt x="290355" y="22833"/>
                  </a:lnTo>
                  <a:lnTo>
                    <a:pt x="279833" y="45705"/>
                  </a:lnTo>
                  <a:lnTo>
                    <a:pt x="241765" y="108648"/>
                  </a:lnTo>
                  <a:lnTo>
                    <a:pt x="205838" y="161378"/>
                  </a:lnTo>
                  <a:lnTo>
                    <a:pt x="162893" y="219867"/>
                  </a:lnTo>
                  <a:lnTo>
                    <a:pt x="118200" y="281844"/>
                  </a:lnTo>
                  <a:lnTo>
                    <a:pt x="73908" y="344036"/>
                  </a:lnTo>
                  <a:lnTo>
                    <a:pt x="52642" y="368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88019" y="4432497"/>
              <a:ext cx="264064" cy="507468"/>
            </a:xfrm>
            <a:custGeom>
              <a:avLst/>
              <a:gdLst/>
              <a:ahLst/>
              <a:cxnLst/>
              <a:rect l="0" t="0" r="0" b="0"/>
              <a:pathLst>
                <a:path w="264064" h="507468">
                  <a:moveTo>
                    <a:pt x="240023" y="0"/>
                  </a:moveTo>
                  <a:lnTo>
                    <a:pt x="208740" y="17981"/>
                  </a:lnTo>
                  <a:lnTo>
                    <a:pt x="164745" y="69741"/>
                  </a:lnTo>
                  <a:lnTo>
                    <a:pt x="124926" y="131034"/>
                  </a:lnTo>
                  <a:lnTo>
                    <a:pt x="106484" y="159318"/>
                  </a:lnTo>
                  <a:lnTo>
                    <a:pt x="77638" y="213093"/>
                  </a:lnTo>
                  <a:lnTo>
                    <a:pt x="50322" y="269387"/>
                  </a:lnTo>
                  <a:lnTo>
                    <a:pt x="23795" y="326980"/>
                  </a:lnTo>
                  <a:lnTo>
                    <a:pt x="8665" y="379837"/>
                  </a:lnTo>
                  <a:lnTo>
                    <a:pt x="0" y="435338"/>
                  </a:lnTo>
                  <a:lnTo>
                    <a:pt x="4088" y="471750"/>
                  </a:lnTo>
                  <a:lnTo>
                    <a:pt x="9034" y="480616"/>
                  </a:lnTo>
                  <a:lnTo>
                    <a:pt x="23887" y="493587"/>
                  </a:lnTo>
                  <a:lnTo>
                    <a:pt x="51980" y="507467"/>
                  </a:lnTo>
                  <a:lnTo>
                    <a:pt x="75340" y="505911"/>
                  </a:lnTo>
                  <a:lnTo>
                    <a:pt x="132678" y="486722"/>
                  </a:lnTo>
                  <a:lnTo>
                    <a:pt x="188277" y="454877"/>
                  </a:lnTo>
                  <a:lnTo>
                    <a:pt x="234551" y="415098"/>
                  </a:lnTo>
                  <a:lnTo>
                    <a:pt x="251399" y="387764"/>
                  </a:lnTo>
                  <a:lnTo>
                    <a:pt x="263800" y="357438"/>
                  </a:lnTo>
                  <a:lnTo>
                    <a:pt x="264063" y="347087"/>
                  </a:lnTo>
                  <a:lnTo>
                    <a:pt x="258116" y="326226"/>
                  </a:lnTo>
                  <a:lnTo>
                    <a:pt x="250915" y="319260"/>
                  </a:lnTo>
                  <a:lnTo>
                    <a:pt x="230436" y="311519"/>
                  </a:lnTo>
                  <a:lnTo>
                    <a:pt x="208855" y="311199"/>
                  </a:lnTo>
                  <a:lnTo>
                    <a:pt x="188736" y="316125"/>
                  </a:lnTo>
                  <a:lnTo>
                    <a:pt x="126688" y="358396"/>
                  </a:lnTo>
                  <a:lnTo>
                    <a:pt x="68154" y="421373"/>
                  </a:lnTo>
                  <a:lnTo>
                    <a:pt x="48198" y="442396"/>
                  </a:lnTo>
                  <a:lnTo>
                    <a:pt x="29452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539761" y="4493357"/>
              <a:ext cx="218714" cy="402395"/>
            </a:xfrm>
            <a:custGeom>
              <a:avLst/>
              <a:gdLst/>
              <a:ahLst/>
              <a:cxnLst/>
              <a:rect l="0" t="0" r="0" b="0"/>
              <a:pathLst>
                <a:path w="218714" h="402395">
                  <a:moveTo>
                    <a:pt x="209420" y="86539"/>
                  </a:moveTo>
                  <a:lnTo>
                    <a:pt x="206301" y="43847"/>
                  </a:lnTo>
                  <a:lnTo>
                    <a:pt x="203831" y="33512"/>
                  </a:lnTo>
                  <a:lnTo>
                    <a:pt x="197505" y="25451"/>
                  </a:lnTo>
                  <a:lnTo>
                    <a:pt x="167416" y="8518"/>
                  </a:lnTo>
                  <a:lnTo>
                    <a:pt x="146297" y="0"/>
                  </a:lnTo>
                  <a:lnTo>
                    <a:pt x="122094" y="1674"/>
                  </a:lnTo>
                  <a:lnTo>
                    <a:pt x="98079" y="10216"/>
                  </a:lnTo>
                  <a:lnTo>
                    <a:pt x="50465" y="47084"/>
                  </a:lnTo>
                  <a:lnTo>
                    <a:pt x="11951" y="107829"/>
                  </a:lnTo>
                  <a:lnTo>
                    <a:pt x="2732" y="144840"/>
                  </a:lnTo>
                  <a:lnTo>
                    <a:pt x="0" y="185442"/>
                  </a:lnTo>
                  <a:lnTo>
                    <a:pt x="5600" y="206925"/>
                  </a:lnTo>
                  <a:lnTo>
                    <a:pt x="10369" y="215929"/>
                  </a:lnTo>
                  <a:lnTo>
                    <a:pt x="25027" y="229054"/>
                  </a:lnTo>
                  <a:lnTo>
                    <a:pt x="33849" y="234192"/>
                  </a:lnTo>
                  <a:lnTo>
                    <a:pt x="43239" y="235277"/>
                  </a:lnTo>
                  <a:lnTo>
                    <a:pt x="63032" y="230244"/>
                  </a:lnTo>
                  <a:lnTo>
                    <a:pt x="116216" y="194701"/>
                  </a:lnTo>
                  <a:lnTo>
                    <a:pt x="170496" y="135441"/>
                  </a:lnTo>
                  <a:lnTo>
                    <a:pt x="205869" y="91636"/>
                  </a:lnTo>
                  <a:lnTo>
                    <a:pt x="210563" y="91106"/>
                  </a:lnTo>
                  <a:lnTo>
                    <a:pt x="213692" y="95433"/>
                  </a:lnTo>
                  <a:lnTo>
                    <a:pt x="218713" y="135999"/>
                  </a:lnTo>
                  <a:lnTo>
                    <a:pt x="218535" y="187902"/>
                  </a:lnTo>
                  <a:lnTo>
                    <a:pt x="205263" y="243950"/>
                  </a:lnTo>
                  <a:lnTo>
                    <a:pt x="192915" y="303289"/>
                  </a:lnTo>
                  <a:lnTo>
                    <a:pt x="189262" y="365097"/>
                  </a:lnTo>
                  <a:lnTo>
                    <a:pt x="188363" y="402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07026" y="48431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363367" y="4684114"/>
              <a:ext cx="175453" cy="255626"/>
            </a:xfrm>
            <a:custGeom>
              <a:avLst/>
              <a:gdLst/>
              <a:ahLst/>
              <a:cxnLst/>
              <a:rect l="0" t="0" r="0" b="0"/>
              <a:pathLst>
                <a:path w="175453" h="255626">
                  <a:moveTo>
                    <a:pt x="143866" y="43181"/>
                  </a:moveTo>
                  <a:lnTo>
                    <a:pt x="125885" y="19134"/>
                  </a:lnTo>
                  <a:lnTo>
                    <a:pt x="108969" y="4808"/>
                  </a:lnTo>
                  <a:lnTo>
                    <a:pt x="83513" y="0"/>
                  </a:lnTo>
                  <a:lnTo>
                    <a:pt x="68536" y="356"/>
                  </a:lnTo>
                  <a:lnTo>
                    <a:pt x="42536" y="10109"/>
                  </a:lnTo>
                  <a:lnTo>
                    <a:pt x="30689" y="17624"/>
                  </a:lnTo>
                  <a:lnTo>
                    <a:pt x="14407" y="38452"/>
                  </a:lnTo>
                  <a:lnTo>
                    <a:pt x="4441" y="64475"/>
                  </a:lnTo>
                  <a:lnTo>
                    <a:pt x="0" y="110842"/>
                  </a:lnTo>
                  <a:lnTo>
                    <a:pt x="8386" y="169023"/>
                  </a:lnTo>
                  <a:lnTo>
                    <a:pt x="15803" y="195037"/>
                  </a:lnTo>
                  <a:lnTo>
                    <a:pt x="39628" y="230802"/>
                  </a:lnTo>
                  <a:lnTo>
                    <a:pt x="54254" y="244721"/>
                  </a:lnTo>
                  <a:lnTo>
                    <a:pt x="72453" y="254807"/>
                  </a:lnTo>
                  <a:lnTo>
                    <a:pt x="81050" y="255625"/>
                  </a:lnTo>
                  <a:lnTo>
                    <a:pt x="96840" y="250294"/>
                  </a:lnTo>
                  <a:lnTo>
                    <a:pt x="133278" y="219403"/>
                  </a:lnTo>
                  <a:lnTo>
                    <a:pt x="175452" y="158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580933" y="4728791"/>
              <a:ext cx="231627" cy="177489"/>
            </a:xfrm>
            <a:custGeom>
              <a:avLst/>
              <a:gdLst/>
              <a:ahLst/>
              <a:cxnLst/>
              <a:rect l="0" t="0" r="0" b="0"/>
              <a:pathLst>
                <a:path w="231627" h="177489">
                  <a:moveTo>
                    <a:pt x="0" y="72203"/>
                  </a:moveTo>
                  <a:lnTo>
                    <a:pt x="3119" y="114895"/>
                  </a:lnTo>
                  <a:lnTo>
                    <a:pt x="9065" y="162135"/>
                  </a:lnTo>
                  <a:lnTo>
                    <a:pt x="8383" y="167253"/>
                  </a:lnTo>
                  <a:lnTo>
                    <a:pt x="6758" y="167155"/>
                  </a:lnTo>
                  <a:lnTo>
                    <a:pt x="4505" y="163581"/>
                  </a:lnTo>
                  <a:lnTo>
                    <a:pt x="8927" y="103228"/>
                  </a:lnTo>
                  <a:lnTo>
                    <a:pt x="12156" y="76634"/>
                  </a:lnTo>
                  <a:lnTo>
                    <a:pt x="34153" y="20144"/>
                  </a:lnTo>
                  <a:lnTo>
                    <a:pt x="40316" y="14101"/>
                  </a:lnTo>
                  <a:lnTo>
                    <a:pt x="47934" y="11242"/>
                  </a:lnTo>
                  <a:lnTo>
                    <a:pt x="56522" y="10505"/>
                  </a:lnTo>
                  <a:lnTo>
                    <a:pt x="64587" y="13524"/>
                  </a:lnTo>
                  <a:lnTo>
                    <a:pt x="79788" y="26236"/>
                  </a:lnTo>
                  <a:lnTo>
                    <a:pt x="95910" y="53124"/>
                  </a:lnTo>
                  <a:lnTo>
                    <a:pt x="107170" y="112383"/>
                  </a:lnTo>
                  <a:lnTo>
                    <a:pt x="110051" y="123556"/>
                  </a:lnTo>
                  <a:lnTo>
                    <a:pt x="111972" y="126326"/>
                  </a:lnTo>
                  <a:lnTo>
                    <a:pt x="113252" y="123493"/>
                  </a:lnTo>
                  <a:lnTo>
                    <a:pt x="116646" y="66696"/>
                  </a:lnTo>
                  <a:lnTo>
                    <a:pt x="125289" y="31577"/>
                  </a:lnTo>
                  <a:lnTo>
                    <a:pt x="136012" y="9694"/>
                  </a:lnTo>
                  <a:lnTo>
                    <a:pt x="144487" y="3624"/>
                  </a:lnTo>
                  <a:lnTo>
                    <a:pt x="166382" y="0"/>
                  </a:lnTo>
                  <a:lnTo>
                    <a:pt x="185471" y="5408"/>
                  </a:lnTo>
                  <a:lnTo>
                    <a:pt x="193837" y="10125"/>
                  </a:lnTo>
                  <a:lnTo>
                    <a:pt x="206253" y="27846"/>
                  </a:lnTo>
                  <a:lnTo>
                    <a:pt x="226379" y="90842"/>
                  </a:lnTo>
                  <a:lnTo>
                    <a:pt x="230589" y="142999"/>
                  </a:lnTo>
                  <a:lnTo>
                    <a:pt x="231626" y="177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819966" y="4305877"/>
              <a:ext cx="203165" cy="326633"/>
            </a:xfrm>
            <a:custGeom>
              <a:avLst/>
              <a:gdLst/>
              <a:ahLst/>
              <a:cxnLst/>
              <a:rect l="0" t="0" r="0" b="0"/>
              <a:pathLst>
                <a:path w="203165" h="326633">
                  <a:moveTo>
                    <a:pt x="45236" y="52921"/>
                  </a:moveTo>
                  <a:lnTo>
                    <a:pt x="45236" y="30564"/>
                  </a:lnTo>
                  <a:lnTo>
                    <a:pt x="51475" y="13349"/>
                  </a:lnTo>
                  <a:lnTo>
                    <a:pt x="56414" y="5482"/>
                  </a:lnTo>
                  <a:lnTo>
                    <a:pt x="64387" y="1408"/>
                  </a:lnTo>
                  <a:lnTo>
                    <a:pt x="85723" y="0"/>
                  </a:lnTo>
                  <a:lnTo>
                    <a:pt x="95624" y="3602"/>
                  </a:lnTo>
                  <a:lnTo>
                    <a:pt x="112864" y="16964"/>
                  </a:lnTo>
                  <a:lnTo>
                    <a:pt x="122086" y="37719"/>
                  </a:lnTo>
                  <a:lnTo>
                    <a:pt x="135727" y="95589"/>
                  </a:lnTo>
                  <a:lnTo>
                    <a:pt x="136030" y="151599"/>
                  </a:lnTo>
                  <a:lnTo>
                    <a:pt x="125172" y="213053"/>
                  </a:lnTo>
                  <a:lnTo>
                    <a:pt x="110592" y="269082"/>
                  </a:lnTo>
                  <a:lnTo>
                    <a:pt x="91766" y="302972"/>
                  </a:lnTo>
                  <a:lnTo>
                    <a:pt x="74106" y="320422"/>
                  </a:lnTo>
                  <a:lnTo>
                    <a:pt x="64482" y="324841"/>
                  </a:lnTo>
                  <a:lnTo>
                    <a:pt x="44431" y="326632"/>
                  </a:lnTo>
                  <a:lnTo>
                    <a:pt x="26941" y="320409"/>
                  </a:lnTo>
                  <a:lnTo>
                    <a:pt x="19002" y="315475"/>
                  </a:lnTo>
                  <a:lnTo>
                    <a:pt x="7060" y="300633"/>
                  </a:lnTo>
                  <a:lnTo>
                    <a:pt x="2238" y="291762"/>
                  </a:lnTo>
                  <a:lnTo>
                    <a:pt x="0" y="272546"/>
                  </a:lnTo>
                  <a:lnTo>
                    <a:pt x="4074" y="253477"/>
                  </a:lnTo>
                  <a:lnTo>
                    <a:pt x="13684" y="237203"/>
                  </a:lnTo>
                  <a:lnTo>
                    <a:pt x="28873" y="225291"/>
                  </a:lnTo>
                  <a:lnTo>
                    <a:pt x="37837" y="220476"/>
                  </a:lnTo>
                  <a:lnTo>
                    <a:pt x="57155" y="218247"/>
                  </a:lnTo>
                  <a:lnTo>
                    <a:pt x="76270" y="222325"/>
                  </a:lnTo>
                  <a:lnTo>
                    <a:pt x="131663" y="248766"/>
                  </a:lnTo>
                  <a:lnTo>
                    <a:pt x="156568" y="256166"/>
                  </a:lnTo>
                  <a:lnTo>
                    <a:pt x="167421" y="256268"/>
                  </a:lnTo>
                  <a:lnTo>
                    <a:pt x="203164" y="242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57968" y="4118973"/>
            <a:ext cx="2905867" cy="587266"/>
            <a:chOff x="357968" y="4118973"/>
            <a:chExt cx="2905867" cy="587266"/>
          </a:xfrm>
        </p:grpSpPr>
        <p:sp>
          <p:nvSpPr>
            <p:cNvPr id="147" name="Freeform 146"/>
            <p:cNvSpPr/>
            <p:nvPr/>
          </p:nvSpPr>
          <p:spPr>
            <a:xfrm>
              <a:off x="705409" y="4453554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77907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0124" y="4548311"/>
              <a:ext cx="200042" cy="21057"/>
            </a:xfrm>
            <a:custGeom>
              <a:avLst/>
              <a:gdLst/>
              <a:ahLst/>
              <a:cxnLst/>
              <a:rect l="0" t="0" r="0" b="0"/>
              <a:pathLst>
                <a:path w="200042" h="21057">
                  <a:moveTo>
                    <a:pt x="200041" y="0"/>
                  </a:moveTo>
                  <a:lnTo>
                    <a:pt x="137949" y="5589"/>
                  </a:lnTo>
                  <a:lnTo>
                    <a:pt x="86564" y="10722"/>
                  </a:lnTo>
                  <a:lnTo>
                    <a:pt x="34473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47564" y="4250250"/>
              <a:ext cx="203074" cy="304877"/>
            </a:xfrm>
            <a:custGeom>
              <a:avLst/>
              <a:gdLst/>
              <a:ahLst/>
              <a:cxnLst/>
              <a:rect l="0" t="0" r="0" b="0"/>
              <a:pathLst>
                <a:path w="203074" h="304877">
                  <a:moveTo>
                    <a:pt x="0" y="34848"/>
                  </a:moveTo>
                  <a:lnTo>
                    <a:pt x="11179" y="18081"/>
                  </a:lnTo>
                  <a:lnTo>
                    <a:pt x="26025" y="6729"/>
                  </a:lnTo>
                  <a:lnTo>
                    <a:pt x="34898" y="2064"/>
                  </a:lnTo>
                  <a:lnTo>
                    <a:pt x="57234" y="0"/>
                  </a:lnTo>
                  <a:lnTo>
                    <a:pt x="104112" y="8207"/>
                  </a:lnTo>
                  <a:lnTo>
                    <a:pt x="112692" y="14748"/>
                  </a:lnTo>
                  <a:lnTo>
                    <a:pt x="125345" y="34493"/>
                  </a:lnTo>
                  <a:lnTo>
                    <a:pt x="128629" y="55748"/>
                  </a:lnTo>
                  <a:lnTo>
                    <a:pt x="124304" y="114593"/>
                  </a:lnTo>
                  <a:lnTo>
                    <a:pt x="115298" y="133071"/>
                  </a:lnTo>
                  <a:lnTo>
                    <a:pt x="91484" y="156628"/>
                  </a:lnTo>
                  <a:lnTo>
                    <a:pt x="69126" y="165012"/>
                  </a:lnTo>
                  <a:lnTo>
                    <a:pt x="51780" y="167568"/>
                  </a:lnTo>
                  <a:lnTo>
                    <a:pt x="52067" y="166612"/>
                  </a:lnTo>
                  <a:lnTo>
                    <a:pt x="55769" y="164804"/>
                  </a:lnTo>
                  <a:lnTo>
                    <a:pt x="108008" y="173119"/>
                  </a:lnTo>
                  <a:lnTo>
                    <a:pt x="156386" y="186033"/>
                  </a:lnTo>
                  <a:lnTo>
                    <a:pt x="175180" y="199138"/>
                  </a:lnTo>
                  <a:lnTo>
                    <a:pt x="190162" y="216660"/>
                  </a:lnTo>
                  <a:lnTo>
                    <a:pt x="200720" y="236146"/>
                  </a:lnTo>
                  <a:lnTo>
                    <a:pt x="203073" y="259625"/>
                  </a:lnTo>
                  <a:lnTo>
                    <a:pt x="202062" y="272437"/>
                  </a:lnTo>
                  <a:lnTo>
                    <a:pt x="196710" y="282148"/>
                  </a:lnTo>
                  <a:lnTo>
                    <a:pt x="178284" y="296058"/>
                  </a:lnTo>
                  <a:lnTo>
                    <a:pt x="141602" y="304876"/>
                  </a:lnTo>
                  <a:lnTo>
                    <a:pt x="88456" y="299450"/>
                  </a:lnTo>
                  <a:lnTo>
                    <a:pt x="42114" y="287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200248" y="4264041"/>
              <a:ext cx="160409" cy="263213"/>
            </a:xfrm>
            <a:custGeom>
              <a:avLst/>
              <a:gdLst/>
              <a:ahLst/>
              <a:cxnLst/>
              <a:rect l="0" t="0" r="0" b="0"/>
              <a:pathLst>
                <a:path w="160409" h="263213">
                  <a:moveTo>
                    <a:pt x="0" y="0"/>
                  </a:moveTo>
                  <a:lnTo>
                    <a:pt x="61111" y="17958"/>
                  </a:lnTo>
                  <a:lnTo>
                    <a:pt x="121132" y="29560"/>
                  </a:lnTo>
                  <a:lnTo>
                    <a:pt x="156384" y="36575"/>
                  </a:lnTo>
                  <a:lnTo>
                    <a:pt x="160408" y="41931"/>
                  </a:lnTo>
                  <a:lnTo>
                    <a:pt x="159581" y="49011"/>
                  </a:lnTo>
                  <a:lnTo>
                    <a:pt x="131023" y="104071"/>
                  </a:lnTo>
                  <a:lnTo>
                    <a:pt x="99841" y="161501"/>
                  </a:lnTo>
                  <a:lnTo>
                    <a:pt x="76134" y="217645"/>
                  </a:lnTo>
                  <a:lnTo>
                    <a:pt x="5264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64970" y="4221927"/>
              <a:ext cx="133120" cy="306764"/>
            </a:xfrm>
            <a:custGeom>
              <a:avLst/>
              <a:gdLst/>
              <a:ahLst/>
              <a:cxnLst/>
              <a:rect l="0" t="0" r="0" b="0"/>
              <a:pathLst>
                <a:path w="133120" h="306764">
                  <a:moveTo>
                    <a:pt x="93247" y="0"/>
                  </a:moveTo>
                  <a:lnTo>
                    <a:pt x="76480" y="11178"/>
                  </a:lnTo>
                  <a:lnTo>
                    <a:pt x="47778" y="52728"/>
                  </a:lnTo>
                  <a:lnTo>
                    <a:pt x="22698" y="105995"/>
                  </a:lnTo>
                  <a:lnTo>
                    <a:pt x="6132" y="155988"/>
                  </a:lnTo>
                  <a:lnTo>
                    <a:pt x="0" y="215300"/>
                  </a:lnTo>
                  <a:lnTo>
                    <a:pt x="1908" y="270169"/>
                  </a:lnTo>
                  <a:lnTo>
                    <a:pt x="4279" y="281888"/>
                  </a:lnTo>
                  <a:lnTo>
                    <a:pt x="9368" y="290871"/>
                  </a:lnTo>
                  <a:lnTo>
                    <a:pt x="24382" y="303971"/>
                  </a:lnTo>
                  <a:lnTo>
                    <a:pt x="33299" y="306763"/>
                  </a:lnTo>
                  <a:lnTo>
                    <a:pt x="52566" y="306745"/>
                  </a:lnTo>
                  <a:lnTo>
                    <a:pt x="69707" y="299717"/>
                  </a:lnTo>
                  <a:lnTo>
                    <a:pt x="114194" y="268323"/>
                  </a:lnTo>
                  <a:lnTo>
                    <a:pt x="130243" y="250276"/>
                  </a:lnTo>
                  <a:lnTo>
                    <a:pt x="133119" y="241720"/>
                  </a:lnTo>
                  <a:lnTo>
                    <a:pt x="132697" y="233677"/>
                  </a:lnTo>
                  <a:lnTo>
                    <a:pt x="130075" y="225974"/>
                  </a:lnTo>
                  <a:lnTo>
                    <a:pt x="117804" y="214297"/>
                  </a:lnTo>
                  <a:lnTo>
                    <a:pt x="109618" y="209545"/>
                  </a:lnTo>
                  <a:lnTo>
                    <a:pt x="91165" y="207385"/>
                  </a:lnTo>
                  <a:lnTo>
                    <a:pt x="72434" y="211494"/>
                  </a:lnTo>
                  <a:lnTo>
                    <a:pt x="56311" y="221119"/>
                  </a:lnTo>
                  <a:lnTo>
                    <a:pt x="44466" y="236315"/>
                  </a:lnTo>
                  <a:lnTo>
                    <a:pt x="901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58259" y="4506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917461" y="4198711"/>
              <a:ext cx="125068" cy="349601"/>
            </a:xfrm>
            <a:custGeom>
              <a:avLst/>
              <a:gdLst/>
              <a:ahLst/>
              <a:cxnLst/>
              <a:rect l="0" t="0" r="0" b="0"/>
              <a:pathLst>
                <a:path w="125068" h="349601">
                  <a:moveTo>
                    <a:pt x="104010" y="128501"/>
                  </a:moveTo>
                  <a:lnTo>
                    <a:pt x="113075" y="69884"/>
                  </a:lnTo>
                  <a:lnTo>
                    <a:pt x="108516" y="35094"/>
                  </a:lnTo>
                  <a:lnTo>
                    <a:pt x="103504" y="26455"/>
                  </a:lnTo>
                  <a:lnTo>
                    <a:pt x="88577" y="13738"/>
                  </a:lnTo>
                  <a:lnTo>
                    <a:pt x="60443" y="0"/>
                  </a:lnTo>
                  <a:lnTo>
                    <a:pt x="51569" y="720"/>
                  </a:lnTo>
                  <a:lnTo>
                    <a:pt x="35469" y="10878"/>
                  </a:lnTo>
                  <a:lnTo>
                    <a:pt x="13252" y="36328"/>
                  </a:lnTo>
                  <a:lnTo>
                    <a:pt x="5181" y="59070"/>
                  </a:lnTo>
                  <a:lnTo>
                    <a:pt x="0" y="111797"/>
                  </a:lnTo>
                  <a:lnTo>
                    <a:pt x="5531" y="136285"/>
                  </a:lnTo>
                  <a:lnTo>
                    <a:pt x="10281" y="147728"/>
                  </a:lnTo>
                  <a:lnTo>
                    <a:pt x="19297" y="154188"/>
                  </a:lnTo>
                  <a:lnTo>
                    <a:pt x="44913" y="158245"/>
                  </a:lnTo>
                  <a:lnTo>
                    <a:pt x="66436" y="153029"/>
                  </a:lnTo>
                  <a:lnTo>
                    <a:pt x="75452" y="148362"/>
                  </a:lnTo>
                  <a:lnTo>
                    <a:pt x="88588" y="133819"/>
                  </a:lnTo>
                  <a:lnTo>
                    <a:pt x="93729" y="125027"/>
                  </a:lnTo>
                  <a:lnTo>
                    <a:pt x="98326" y="123846"/>
                  </a:lnTo>
                  <a:lnTo>
                    <a:pt x="102560" y="127737"/>
                  </a:lnTo>
                  <a:lnTo>
                    <a:pt x="106553" y="135010"/>
                  </a:lnTo>
                  <a:lnTo>
                    <a:pt x="116606" y="190334"/>
                  </a:lnTo>
                  <a:lnTo>
                    <a:pt x="123396" y="244700"/>
                  </a:lnTo>
                  <a:lnTo>
                    <a:pt x="124737" y="302189"/>
                  </a:lnTo>
                  <a:lnTo>
                    <a:pt x="125067" y="349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554509" y="4288025"/>
              <a:ext cx="109201" cy="207644"/>
            </a:xfrm>
            <a:custGeom>
              <a:avLst/>
              <a:gdLst/>
              <a:ahLst/>
              <a:cxnLst/>
              <a:rect l="0" t="0" r="0" b="0"/>
              <a:pathLst>
                <a:path w="109201" h="207644">
                  <a:moveTo>
                    <a:pt x="98672" y="18130"/>
                  </a:moveTo>
                  <a:lnTo>
                    <a:pt x="87494" y="6952"/>
                  </a:lnTo>
                  <a:lnTo>
                    <a:pt x="69527" y="1463"/>
                  </a:lnTo>
                  <a:lnTo>
                    <a:pt x="58185" y="0"/>
                  </a:lnTo>
                  <a:lnTo>
                    <a:pt x="39344" y="4613"/>
                  </a:lnTo>
                  <a:lnTo>
                    <a:pt x="31044" y="9119"/>
                  </a:lnTo>
                  <a:lnTo>
                    <a:pt x="18702" y="26603"/>
                  </a:lnTo>
                  <a:lnTo>
                    <a:pt x="1247" y="70367"/>
                  </a:lnTo>
                  <a:lnTo>
                    <a:pt x="0" y="91649"/>
                  </a:lnTo>
                  <a:lnTo>
                    <a:pt x="15024" y="154985"/>
                  </a:lnTo>
                  <a:lnTo>
                    <a:pt x="22891" y="174881"/>
                  </a:lnTo>
                  <a:lnTo>
                    <a:pt x="34186" y="191522"/>
                  </a:lnTo>
                  <a:lnTo>
                    <a:pt x="42813" y="196896"/>
                  </a:lnTo>
                  <a:lnTo>
                    <a:pt x="84042" y="205520"/>
                  </a:lnTo>
                  <a:lnTo>
                    <a:pt x="109200" y="20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737409" y="4381224"/>
              <a:ext cx="210571" cy="124974"/>
            </a:xfrm>
            <a:custGeom>
              <a:avLst/>
              <a:gdLst/>
              <a:ahLst/>
              <a:cxnLst/>
              <a:rect l="0" t="0" r="0" b="0"/>
              <a:pathLst>
                <a:path w="210571" h="124974">
                  <a:moveTo>
                    <a:pt x="0" y="9159"/>
                  </a:moveTo>
                  <a:lnTo>
                    <a:pt x="3120" y="51851"/>
                  </a:lnTo>
                  <a:lnTo>
                    <a:pt x="9553" y="103038"/>
                  </a:lnTo>
                  <a:lnTo>
                    <a:pt x="18805" y="46972"/>
                  </a:lnTo>
                  <a:lnTo>
                    <a:pt x="19556" y="34368"/>
                  </a:lnTo>
                  <a:lnTo>
                    <a:pt x="23566" y="27135"/>
                  </a:lnTo>
                  <a:lnTo>
                    <a:pt x="29749" y="23483"/>
                  </a:lnTo>
                  <a:lnTo>
                    <a:pt x="37380" y="22218"/>
                  </a:lnTo>
                  <a:lnTo>
                    <a:pt x="44807" y="24884"/>
                  </a:lnTo>
                  <a:lnTo>
                    <a:pt x="59299" y="37205"/>
                  </a:lnTo>
                  <a:lnTo>
                    <a:pt x="67608" y="40725"/>
                  </a:lnTo>
                  <a:lnTo>
                    <a:pt x="86200" y="41516"/>
                  </a:lnTo>
                  <a:lnTo>
                    <a:pt x="94902" y="37749"/>
                  </a:lnTo>
                  <a:lnTo>
                    <a:pt x="132918" y="2439"/>
                  </a:lnTo>
                  <a:lnTo>
                    <a:pt x="140085" y="0"/>
                  </a:lnTo>
                  <a:lnTo>
                    <a:pt x="147202" y="713"/>
                  </a:lnTo>
                  <a:lnTo>
                    <a:pt x="154287" y="3528"/>
                  </a:lnTo>
                  <a:lnTo>
                    <a:pt x="165278" y="16015"/>
                  </a:lnTo>
                  <a:lnTo>
                    <a:pt x="189234" y="72932"/>
                  </a:lnTo>
                  <a:lnTo>
                    <a:pt x="210570" y="124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926922" y="4118973"/>
              <a:ext cx="221100" cy="209759"/>
            </a:xfrm>
            <a:custGeom>
              <a:avLst/>
              <a:gdLst/>
              <a:ahLst/>
              <a:cxnLst/>
              <a:rect l="0" t="0" r="0" b="0"/>
              <a:pathLst>
                <a:path w="221100" h="209759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80420" y="2732"/>
                  </a:lnTo>
                  <a:lnTo>
                    <a:pt x="98523" y="15127"/>
                  </a:lnTo>
                  <a:lnTo>
                    <a:pt x="116280" y="41836"/>
                  </a:lnTo>
                  <a:lnTo>
                    <a:pt x="125524" y="91878"/>
                  </a:lnTo>
                  <a:lnTo>
                    <a:pt x="130649" y="137627"/>
                  </a:lnTo>
                  <a:lnTo>
                    <a:pt x="123967" y="162818"/>
                  </a:lnTo>
                  <a:lnTo>
                    <a:pt x="107051" y="191141"/>
                  </a:lnTo>
                  <a:lnTo>
                    <a:pt x="90862" y="203760"/>
                  </a:lnTo>
                  <a:lnTo>
                    <a:pt x="81632" y="208762"/>
                  </a:lnTo>
                  <a:lnTo>
                    <a:pt x="71969" y="209758"/>
                  </a:lnTo>
                  <a:lnTo>
                    <a:pt x="51874" y="204625"/>
                  </a:lnTo>
                  <a:lnTo>
                    <a:pt x="37483" y="191425"/>
                  </a:lnTo>
                  <a:lnTo>
                    <a:pt x="32008" y="182992"/>
                  </a:lnTo>
                  <a:lnTo>
                    <a:pt x="30697" y="175030"/>
                  </a:lnTo>
                  <a:lnTo>
                    <a:pt x="32163" y="167382"/>
                  </a:lnTo>
                  <a:lnTo>
                    <a:pt x="35480" y="159944"/>
                  </a:lnTo>
                  <a:lnTo>
                    <a:pt x="42371" y="154985"/>
                  </a:lnTo>
                  <a:lnTo>
                    <a:pt x="62505" y="149476"/>
                  </a:lnTo>
                  <a:lnTo>
                    <a:pt x="94559" y="151963"/>
                  </a:lnTo>
                  <a:lnTo>
                    <a:pt x="150493" y="163452"/>
                  </a:lnTo>
                  <a:lnTo>
                    <a:pt x="187310" y="165333"/>
                  </a:lnTo>
                  <a:lnTo>
                    <a:pt x="221099" y="166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7968" y="4537782"/>
              <a:ext cx="2905867" cy="168457"/>
            </a:xfrm>
            <a:custGeom>
              <a:avLst/>
              <a:gdLst/>
              <a:ahLst/>
              <a:cxnLst/>
              <a:rect l="0" t="0" r="0" b="0"/>
              <a:pathLst>
                <a:path w="2905867" h="168457">
                  <a:moveTo>
                    <a:pt x="2905866" y="147399"/>
                  </a:moveTo>
                  <a:lnTo>
                    <a:pt x="2848602" y="147399"/>
                  </a:lnTo>
                  <a:lnTo>
                    <a:pt x="2787710" y="141810"/>
                  </a:lnTo>
                  <a:lnTo>
                    <a:pt x="2739185" y="138334"/>
                  </a:lnTo>
                  <a:lnTo>
                    <a:pt x="2687763" y="131715"/>
                  </a:lnTo>
                  <a:lnTo>
                    <a:pt x="2635482" y="122345"/>
                  </a:lnTo>
                  <a:lnTo>
                    <a:pt x="2582947" y="112160"/>
                  </a:lnTo>
                  <a:lnTo>
                    <a:pt x="2528434" y="99407"/>
                  </a:lnTo>
                  <a:lnTo>
                    <a:pt x="2465496" y="89780"/>
                  </a:lnTo>
                  <a:lnTo>
                    <a:pt x="2408148" y="76626"/>
                  </a:lnTo>
                  <a:lnTo>
                    <a:pt x="2347693" y="66849"/>
                  </a:lnTo>
                  <a:lnTo>
                    <a:pt x="2294487" y="60778"/>
                  </a:lnTo>
                  <a:lnTo>
                    <a:pt x="2238918" y="54250"/>
                  </a:lnTo>
                  <a:lnTo>
                    <a:pt x="2182881" y="45724"/>
                  </a:lnTo>
                  <a:lnTo>
                    <a:pt x="2126752" y="39707"/>
                  </a:lnTo>
                  <a:lnTo>
                    <a:pt x="2070604" y="33190"/>
                  </a:lnTo>
                  <a:lnTo>
                    <a:pt x="2007217" y="24667"/>
                  </a:lnTo>
                  <a:lnTo>
                    <a:pt x="1948423" y="18651"/>
                  </a:lnTo>
                  <a:lnTo>
                    <a:pt x="1886160" y="12133"/>
                  </a:lnTo>
                  <a:lnTo>
                    <a:pt x="1824771" y="9676"/>
                  </a:lnTo>
                  <a:lnTo>
                    <a:pt x="1774717" y="3387"/>
                  </a:lnTo>
                  <a:lnTo>
                    <a:pt x="1724012" y="1004"/>
                  </a:lnTo>
                  <a:lnTo>
                    <a:pt x="1661244" y="198"/>
                  </a:lnTo>
                  <a:lnTo>
                    <a:pt x="1610191" y="59"/>
                  </a:lnTo>
                  <a:lnTo>
                    <a:pt x="1558020" y="17"/>
                  </a:lnTo>
                  <a:lnTo>
                    <a:pt x="1505517" y="5"/>
                  </a:lnTo>
                  <a:lnTo>
                    <a:pt x="1449796" y="1"/>
                  </a:lnTo>
                  <a:lnTo>
                    <a:pt x="1391952" y="1"/>
                  </a:lnTo>
                  <a:lnTo>
                    <a:pt x="1334649" y="0"/>
                  </a:lnTo>
                  <a:lnTo>
                    <a:pt x="1276336" y="0"/>
                  </a:lnTo>
                  <a:lnTo>
                    <a:pt x="1222014" y="3120"/>
                  </a:lnTo>
                  <a:lnTo>
                    <a:pt x="1165754" y="8333"/>
                  </a:lnTo>
                  <a:lnTo>
                    <a:pt x="1107750" y="12998"/>
                  </a:lnTo>
                  <a:lnTo>
                    <a:pt x="1050400" y="18669"/>
                  </a:lnTo>
                  <a:lnTo>
                    <a:pt x="992073" y="23469"/>
                  </a:lnTo>
                  <a:lnTo>
                    <a:pt x="934626" y="32300"/>
                  </a:lnTo>
                  <a:lnTo>
                    <a:pt x="873152" y="42326"/>
                  </a:lnTo>
                  <a:lnTo>
                    <a:pt x="813603" y="49586"/>
                  </a:lnTo>
                  <a:lnTo>
                    <a:pt x="755794" y="54857"/>
                  </a:lnTo>
                  <a:lnTo>
                    <a:pt x="694212" y="63827"/>
                  </a:lnTo>
                  <a:lnTo>
                    <a:pt x="631512" y="73894"/>
                  </a:lnTo>
                  <a:lnTo>
                    <a:pt x="568481" y="81166"/>
                  </a:lnTo>
                  <a:lnTo>
                    <a:pt x="505351" y="86440"/>
                  </a:lnTo>
                  <a:lnTo>
                    <a:pt x="445312" y="95412"/>
                  </a:lnTo>
                  <a:lnTo>
                    <a:pt x="387358" y="105479"/>
                  </a:lnTo>
                  <a:lnTo>
                    <a:pt x="325733" y="115871"/>
                  </a:lnTo>
                  <a:lnTo>
                    <a:pt x="263020" y="126359"/>
                  </a:lnTo>
                  <a:lnTo>
                    <a:pt x="199985" y="136876"/>
                  </a:lnTo>
                  <a:lnTo>
                    <a:pt x="139974" y="147400"/>
                  </a:lnTo>
                  <a:lnTo>
                    <a:pt x="99645" y="154419"/>
                  </a:lnTo>
                  <a:lnTo>
                    <a:pt x="50526" y="1614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8843938" y="4453554"/>
            <a:ext cx="255775" cy="486925"/>
          </a:xfrm>
          <a:custGeom>
            <a:avLst/>
            <a:gdLst/>
            <a:ahLst/>
            <a:cxnLst/>
            <a:rect l="0" t="0" r="0" b="0"/>
            <a:pathLst>
              <a:path w="255775" h="486925">
                <a:moveTo>
                  <a:pt x="168456" y="0"/>
                </a:moveTo>
                <a:lnTo>
                  <a:pt x="152815" y="17981"/>
                </a:lnTo>
                <a:lnTo>
                  <a:pt x="128022" y="69741"/>
                </a:lnTo>
                <a:lnTo>
                  <a:pt x="97634" y="128940"/>
                </a:lnTo>
                <a:lnTo>
                  <a:pt x="76418" y="189638"/>
                </a:lnTo>
                <a:lnTo>
                  <a:pt x="54913" y="242874"/>
                </a:lnTo>
                <a:lnTo>
                  <a:pt x="39053" y="292860"/>
                </a:lnTo>
                <a:lnTo>
                  <a:pt x="24655" y="352170"/>
                </a:lnTo>
                <a:lnTo>
                  <a:pt x="13665" y="413279"/>
                </a:lnTo>
                <a:lnTo>
                  <a:pt x="14262" y="443383"/>
                </a:lnTo>
                <a:lnTo>
                  <a:pt x="22327" y="464561"/>
                </a:lnTo>
                <a:lnTo>
                  <a:pt x="36829" y="478653"/>
                </a:lnTo>
                <a:lnTo>
                  <a:pt x="45610" y="484048"/>
                </a:lnTo>
                <a:lnTo>
                  <a:pt x="67844" y="486924"/>
                </a:lnTo>
                <a:lnTo>
                  <a:pt x="114657" y="479238"/>
                </a:lnTo>
                <a:lnTo>
                  <a:pt x="147056" y="464221"/>
                </a:lnTo>
                <a:lnTo>
                  <a:pt x="210540" y="409772"/>
                </a:lnTo>
                <a:lnTo>
                  <a:pt x="243102" y="361096"/>
                </a:lnTo>
                <a:lnTo>
                  <a:pt x="253495" y="338302"/>
                </a:lnTo>
                <a:lnTo>
                  <a:pt x="255774" y="313353"/>
                </a:lnTo>
                <a:lnTo>
                  <a:pt x="254743" y="300149"/>
                </a:lnTo>
                <a:lnTo>
                  <a:pt x="250547" y="290176"/>
                </a:lnTo>
                <a:lnTo>
                  <a:pt x="236527" y="275977"/>
                </a:lnTo>
                <a:lnTo>
                  <a:pt x="212357" y="268885"/>
                </a:lnTo>
                <a:lnTo>
                  <a:pt x="183288" y="268074"/>
                </a:lnTo>
                <a:lnTo>
                  <a:pt x="141785" y="280770"/>
                </a:lnTo>
                <a:lnTo>
                  <a:pt x="95727" y="309141"/>
                </a:lnTo>
                <a:lnTo>
                  <a:pt x="42242" y="366877"/>
                </a:lnTo>
                <a:lnTo>
                  <a:pt x="9384" y="412154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2138227" y="4179813"/>
            <a:ext cx="163166" cy="297641"/>
          </a:xfrm>
          <a:custGeom>
            <a:avLst/>
            <a:gdLst/>
            <a:ahLst/>
            <a:cxnLst/>
            <a:rect l="0" t="0" r="0" b="0"/>
            <a:pathLst>
              <a:path w="163166" h="297641">
                <a:moveTo>
                  <a:pt x="83286" y="0"/>
                </a:moveTo>
                <a:lnTo>
                  <a:pt x="72107" y="11179"/>
                </a:lnTo>
                <a:lnTo>
                  <a:pt x="42853" y="73218"/>
                </a:lnTo>
                <a:lnTo>
                  <a:pt x="20798" y="126279"/>
                </a:lnTo>
                <a:lnTo>
                  <a:pt x="3827" y="180146"/>
                </a:lnTo>
                <a:lnTo>
                  <a:pt x="0" y="232550"/>
                </a:lnTo>
                <a:lnTo>
                  <a:pt x="1816" y="257773"/>
                </a:lnTo>
                <a:lnTo>
                  <a:pt x="10422" y="276783"/>
                </a:lnTo>
                <a:lnTo>
                  <a:pt x="25165" y="289911"/>
                </a:lnTo>
                <a:lnTo>
                  <a:pt x="34010" y="295049"/>
                </a:lnTo>
                <a:lnTo>
                  <a:pt x="53197" y="297640"/>
                </a:lnTo>
                <a:lnTo>
                  <a:pt x="73422" y="293721"/>
                </a:lnTo>
                <a:lnTo>
                  <a:pt x="125487" y="265656"/>
                </a:lnTo>
                <a:lnTo>
                  <a:pt x="151422" y="239760"/>
                </a:lnTo>
                <a:lnTo>
                  <a:pt x="160362" y="216915"/>
                </a:lnTo>
                <a:lnTo>
                  <a:pt x="163165" y="192333"/>
                </a:lnTo>
                <a:lnTo>
                  <a:pt x="160512" y="169709"/>
                </a:lnTo>
                <a:lnTo>
                  <a:pt x="155827" y="161103"/>
                </a:lnTo>
                <a:lnTo>
                  <a:pt x="141262" y="148420"/>
                </a:lnTo>
                <a:lnTo>
                  <a:pt x="119971" y="142004"/>
                </a:lnTo>
                <a:lnTo>
                  <a:pt x="107743" y="140293"/>
                </a:lnTo>
                <a:lnTo>
                  <a:pt x="84797" y="144631"/>
                </a:lnTo>
                <a:lnTo>
                  <a:pt x="73765" y="149063"/>
                </a:lnTo>
                <a:lnTo>
                  <a:pt x="55267" y="166466"/>
                </a:lnTo>
                <a:lnTo>
                  <a:pt x="9586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555638" y="4685911"/>
            <a:ext cx="3210827" cy="1040087"/>
            <a:chOff x="555638" y="4685911"/>
            <a:chExt cx="3210827" cy="1040087"/>
          </a:xfrm>
        </p:grpSpPr>
        <p:sp>
          <p:nvSpPr>
            <p:cNvPr id="161" name="Freeform 160"/>
            <p:cNvSpPr/>
            <p:nvPr/>
          </p:nvSpPr>
          <p:spPr>
            <a:xfrm>
              <a:off x="961468" y="4850036"/>
              <a:ext cx="241667" cy="442909"/>
            </a:xfrm>
            <a:custGeom>
              <a:avLst/>
              <a:gdLst/>
              <a:ahLst/>
              <a:cxnLst/>
              <a:rect l="0" t="0" r="0" b="0"/>
              <a:pathLst>
                <a:path w="241667" h="442909">
                  <a:moveTo>
                    <a:pt x="165081" y="24658"/>
                  </a:moveTo>
                  <a:lnTo>
                    <a:pt x="148313" y="30247"/>
                  </a:lnTo>
                  <a:lnTo>
                    <a:pt x="130722" y="29872"/>
                  </a:lnTo>
                  <a:lnTo>
                    <a:pt x="70081" y="13663"/>
                  </a:lnTo>
                  <a:lnTo>
                    <a:pt x="28162" y="0"/>
                  </a:lnTo>
                  <a:lnTo>
                    <a:pt x="19989" y="1200"/>
                  </a:lnTo>
                  <a:lnTo>
                    <a:pt x="13371" y="5510"/>
                  </a:lnTo>
                  <a:lnTo>
                    <a:pt x="7789" y="11892"/>
                  </a:lnTo>
                  <a:lnTo>
                    <a:pt x="1587" y="31462"/>
                  </a:lnTo>
                  <a:lnTo>
                    <a:pt x="0" y="54589"/>
                  </a:lnTo>
                  <a:lnTo>
                    <a:pt x="11569" y="108668"/>
                  </a:lnTo>
                  <a:lnTo>
                    <a:pt x="31799" y="172038"/>
                  </a:lnTo>
                  <a:lnTo>
                    <a:pt x="35282" y="175554"/>
                  </a:lnTo>
                  <a:lnTo>
                    <a:pt x="38774" y="174388"/>
                  </a:lnTo>
                  <a:lnTo>
                    <a:pt x="58373" y="152890"/>
                  </a:lnTo>
                  <a:lnTo>
                    <a:pt x="83551" y="138562"/>
                  </a:lnTo>
                  <a:lnTo>
                    <a:pt x="118827" y="132497"/>
                  </a:lnTo>
                  <a:lnTo>
                    <a:pt x="139064" y="137317"/>
                  </a:lnTo>
                  <a:lnTo>
                    <a:pt x="171120" y="159476"/>
                  </a:lnTo>
                  <a:lnTo>
                    <a:pt x="207066" y="213092"/>
                  </a:lnTo>
                  <a:lnTo>
                    <a:pt x="233867" y="266671"/>
                  </a:lnTo>
                  <a:lnTo>
                    <a:pt x="241666" y="287807"/>
                  </a:lnTo>
                  <a:lnTo>
                    <a:pt x="241455" y="325026"/>
                  </a:lnTo>
                  <a:lnTo>
                    <a:pt x="229733" y="371119"/>
                  </a:lnTo>
                  <a:lnTo>
                    <a:pt x="211403" y="402224"/>
                  </a:lnTo>
                  <a:lnTo>
                    <a:pt x="184265" y="425608"/>
                  </a:lnTo>
                  <a:lnTo>
                    <a:pt x="164249" y="436045"/>
                  </a:lnTo>
                  <a:lnTo>
                    <a:pt x="127659" y="442908"/>
                  </a:lnTo>
                  <a:lnTo>
                    <a:pt x="74544" y="436822"/>
                  </a:lnTo>
                  <a:lnTo>
                    <a:pt x="41159" y="426501"/>
                  </a:lnTo>
                  <a:lnTo>
                    <a:pt x="7153" y="403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248074" y="4885223"/>
              <a:ext cx="254786" cy="374847"/>
            </a:xfrm>
            <a:custGeom>
              <a:avLst/>
              <a:gdLst/>
              <a:ahLst/>
              <a:cxnLst/>
              <a:rect l="0" t="0" r="0" b="0"/>
              <a:pathLst>
                <a:path w="254786" h="374847">
                  <a:moveTo>
                    <a:pt x="204858" y="0"/>
                  </a:moveTo>
                  <a:lnTo>
                    <a:pt x="186877" y="15641"/>
                  </a:lnTo>
                  <a:lnTo>
                    <a:pt x="169961" y="23719"/>
                  </a:lnTo>
                  <a:lnTo>
                    <a:pt x="129527" y="29254"/>
                  </a:lnTo>
                  <a:lnTo>
                    <a:pt x="77934" y="23889"/>
                  </a:lnTo>
                  <a:lnTo>
                    <a:pt x="34150" y="24235"/>
                  </a:lnTo>
                  <a:lnTo>
                    <a:pt x="13564" y="32608"/>
                  </a:lnTo>
                  <a:lnTo>
                    <a:pt x="7139" y="40456"/>
                  </a:lnTo>
                  <a:lnTo>
                    <a:pt x="0" y="61654"/>
                  </a:lnTo>
                  <a:lnTo>
                    <a:pt x="1570" y="94307"/>
                  </a:lnTo>
                  <a:lnTo>
                    <a:pt x="15842" y="155673"/>
                  </a:lnTo>
                  <a:lnTo>
                    <a:pt x="19186" y="166953"/>
                  </a:lnTo>
                  <a:lnTo>
                    <a:pt x="23755" y="170963"/>
                  </a:lnTo>
                  <a:lnTo>
                    <a:pt x="29140" y="170127"/>
                  </a:lnTo>
                  <a:lnTo>
                    <a:pt x="74514" y="139212"/>
                  </a:lnTo>
                  <a:lnTo>
                    <a:pt x="98964" y="133231"/>
                  </a:lnTo>
                  <a:lnTo>
                    <a:pt x="149669" y="138924"/>
                  </a:lnTo>
                  <a:lnTo>
                    <a:pt x="170971" y="145972"/>
                  </a:lnTo>
                  <a:lnTo>
                    <a:pt x="211112" y="176211"/>
                  </a:lnTo>
                  <a:lnTo>
                    <a:pt x="232707" y="196750"/>
                  </a:lnTo>
                  <a:lnTo>
                    <a:pt x="248335" y="228831"/>
                  </a:lnTo>
                  <a:lnTo>
                    <a:pt x="254785" y="267973"/>
                  </a:lnTo>
                  <a:lnTo>
                    <a:pt x="251107" y="309206"/>
                  </a:lnTo>
                  <a:lnTo>
                    <a:pt x="242571" y="330837"/>
                  </a:lnTo>
                  <a:lnTo>
                    <a:pt x="218027" y="363788"/>
                  </a:lnTo>
                  <a:lnTo>
                    <a:pt x="198233" y="372253"/>
                  </a:lnTo>
                  <a:lnTo>
                    <a:pt x="175007" y="374846"/>
                  </a:lnTo>
                  <a:lnTo>
                    <a:pt x="152987" y="372098"/>
                  </a:lnTo>
                  <a:lnTo>
                    <a:pt x="9957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604579" y="4899326"/>
              <a:ext cx="208580" cy="358917"/>
            </a:xfrm>
            <a:custGeom>
              <a:avLst/>
              <a:gdLst/>
              <a:ahLst/>
              <a:cxnLst/>
              <a:rect l="0" t="0" r="0" b="0"/>
              <a:pathLst>
                <a:path w="208580" h="358917">
                  <a:moveTo>
                    <a:pt x="48395" y="17482"/>
                  </a:moveTo>
                  <a:lnTo>
                    <a:pt x="31627" y="28661"/>
                  </a:lnTo>
                  <a:lnTo>
                    <a:pt x="14036" y="31029"/>
                  </a:lnTo>
                  <a:lnTo>
                    <a:pt x="4432" y="30023"/>
                  </a:lnTo>
                  <a:lnTo>
                    <a:pt x="369" y="27012"/>
                  </a:lnTo>
                  <a:lnTo>
                    <a:pt x="0" y="22666"/>
                  </a:lnTo>
                  <a:lnTo>
                    <a:pt x="2093" y="17428"/>
                  </a:lnTo>
                  <a:lnTo>
                    <a:pt x="16898" y="8489"/>
                  </a:lnTo>
                  <a:lnTo>
                    <a:pt x="51540" y="0"/>
                  </a:lnTo>
                  <a:lnTo>
                    <a:pt x="76699" y="353"/>
                  </a:lnTo>
                  <a:lnTo>
                    <a:pt x="99579" y="8310"/>
                  </a:lnTo>
                  <a:lnTo>
                    <a:pt x="118326" y="22764"/>
                  </a:lnTo>
                  <a:lnTo>
                    <a:pt x="126601" y="31532"/>
                  </a:lnTo>
                  <a:lnTo>
                    <a:pt x="135796" y="53752"/>
                  </a:lnTo>
                  <a:lnTo>
                    <a:pt x="138248" y="66229"/>
                  </a:lnTo>
                  <a:lnTo>
                    <a:pt x="134733" y="86330"/>
                  </a:lnTo>
                  <a:lnTo>
                    <a:pt x="119600" y="110801"/>
                  </a:lnTo>
                  <a:lnTo>
                    <a:pt x="105778" y="124468"/>
                  </a:lnTo>
                  <a:lnTo>
                    <a:pt x="87936" y="134441"/>
                  </a:lnTo>
                  <a:lnTo>
                    <a:pt x="48840" y="141970"/>
                  </a:lnTo>
                  <a:lnTo>
                    <a:pt x="102193" y="158288"/>
                  </a:lnTo>
                  <a:lnTo>
                    <a:pt x="161068" y="189966"/>
                  </a:lnTo>
                  <a:lnTo>
                    <a:pt x="192523" y="211828"/>
                  </a:lnTo>
                  <a:lnTo>
                    <a:pt x="205259" y="230200"/>
                  </a:lnTo>
                  <a:lnTo>
                    <a:pt x="208579" y="250063"/>
                  </a:lnTo>
                  <a:lnTo>
                    <a:pt x="201179" y="291412"/>
                  </a:lnTo>
                  <a:lnTo>
                    <a:pt x="186211" y="317275"/>
                  </a:lnTo>
                  <a:lnTo>
                    <a:pt x="170478" y="329318"/>
                  </a:lnTo>
                  <a:lnTo>
                    <a:pt x="113128" y="350355"/>
                  </a:lnTo>
                  <a:lnTo>
                    <a:pt x="73554" y="358916"/>
                  </a:lnTo>
                  <a:lnTo>
                    <a:pt x="27338" y="354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37243" y="51800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064529" y="4916808"/>
              <a:ext cx="185659" cy="332684"/>
            </a:xfrm>
            <a:custGeom>
              <a:avLst/>
              <a:gdLst/>
              <a:ahLst/>
              <a:cxnLst/>
              <a:rect l="0" t="0" r="0" b="0"/>
              <a:pathLst>
                <a:path w="185659" h="332684">
                  <a:moveTo>
                    <a:pt x="72756" y="0"/>
                  </a:moveTo>
                  <a:lnTo>
                    <a:pt x="43447" y="34898"/>
                  </a:lnTo>
                  <a:lnTo>
                    <a:pt x="20875" y="87784"/>
                  </a:lnTo>
                  <a:lnTo>
                    <a:pt x="3836" y="147651"/>
                  </a:lnTo>
                  <a:lnTo>
                    <a:pt x="0" y="200785"/>
                  </a:lnTo>
                  <a:lnTo>
                    <a:pt x="2455" y="239256"/>
                  </a:lnTo>
                  <a:lnTo>
                    <a:pt x="8756" y="260754"/>
                  </a:lnTo>
                  <a:lnTo>
                    <a:pt x="31864" y="293619"/>
                  </a:lnTo>
                  <a:lnTo>
                    <a:pt x="64548" y="322641"/>
                  </a:lnTo>
                  <a:lnTo>
                    <a:pt x="87435" y="330569"/>
                  </a:lnTo>
                  <a:lnTo>
                    <a:pt x="100090" y="332683"/>
                  </a:lnTo>
                  <a:lnTo>
                    <a:pt x="123508" y="328793"/>
                  </a:lnTo>
                  <a:lnTo>
                    <a:pt x="153304" y="313449"/>
                  </a:lnTo>
                  <a:lnTo>
                    <a:pt x="168216" y="299578"/>
                  </a:lnTo>
                  <a:lnTo>
                    <a:pt x="178744" y="281714"/>
                  </a:lnTo>
                  <a:lnTo>
                    <a:pt x="185658" y="246338"/>
                  </a:lnTo>
                  <a:lnTo>
                    <a:pt x="181036" y="226077"/>
                  </a:lnTo>
                  <a:lnTo>
                    <a:pt x="176528" y="217399"/>
                  </a:lnTo>
                  <a:lnTo>
                    <a:pt x="162160" y="204636"/>
                  </a:lnTo>
                  <a:lnTo>
                    <a:pt x="153416" y="199595"/>
                  </a:lnTo>
                  <a:lnTo>
                    <a:pt x="145246" y="198574"/>
                  </a:lnTo>
                  <a:lnTo>
                    <a:pt x="129930" y="203679"/>
                  </a:lnTo>
                  <a:lnTo>
                    <a:pt x="108154" y="219706"/>
                  </a:lnTo>
                  <a:lnTo>
                    <a:pt x="59905" y="276399"/>
                  </a:lnTo>
                  <a:lnTo>
                    <a:pt x="4117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372049" y="4916808"/>
              <a:ext cx="173090" cy="384769"/>
            </a:xfrm>
            <a:custGeom>
              <a:avLst/>
              <a:gdLst/>
              <a:ahLst/>
              <a:cxnLst/>
              <a:rect l="0" t="0" r="0" b="0"/>
              <a:pathLst>
                <a:path w="173090" h="384769">
                  <a:moveTo>
                    <a:pt x="91619" y="0"/>
                  </a:moveTo>
                  <a:lnTo>
                    <a:pt x="75978" y="17981"/>
                  </a:lnTo>
                  <a:lnTo>
                    <a:pt x="51186" y="69741"/>
                  </a:lnTo>
                  <a:lnTo>
                    <a:pt x="29131" y="125821"/>
                  </a:lnTo>
                  <a:lnTo>
                    <a:pt x="10991" y="180085"/>
                  </a:lnTo>
                  <a:lnTo>
                    <a:pt x="0" y="235657"/>
                  </a:lnTo>
                  <a:lnTo>
                    <a:pt x="3071" y="297024"/>
                  </a:lnTo>
                  <a:lnTo>
                    <a:pt x="11700" y="340041"/>
                  </a:lnTo>
                  <a:lnTo>
                    <a:pt x="24514" y="362089"/>
                  </a:lnTo>
                  <a:lnTo>
                    <a:pt x="32844" y="371244"/>
                  </a:lnTo>
                  <a:lnTo>
                    <a:pt x="54578" y="381417"/>
                  </a:lnTo>
                  <a:lnTo>
                    <a:pt x="78666" y="384768"/>
                  </a:lnTo>
                  <a:lnTo>
                    <a:pt x="101070" y="382358"/>
                  </a:lnTo>
                  <a:lnTo>
                    <a:pt x="119606" y="371148"/>
                  </a:lnTo>
                  <a:lnTo>
                    <a:pt x="150570" y="335356"/>
                  </a:lnTo>
                  <a:lnTo>
                    <a:pt x="166538" y="304865"/>
                  </a:lnTo>
                  <a:lnTo>
                    <a:pt x="173089" y="268015"/>
                  </a:lnTo>
                  <a:lnTo>
                    <a:pt x="168382" y="244290"/>
                  </a:lnTo>
                  <a:lnTo>
                    <a:pt x="163851" y="233050"/>
                  </a:lnTo>
                  <a:lnTo>
                    <a:pt x="149459" y="217441"/>
                  </a:lnTo>
                  <a:lnTo>
                    <a:pt x="140707" y="211642"/>
                  </a:lnTo>
                  <a:lnTo>
                    <a:pt x="121625" y="208317"/>
                  </a:lnTo>
                  <a:lnTo>
                    <a:pt x="101445" y="211908"/>
                  </a:lnTo>
                  <a:lnTo>
                    <a:pt x="80778" y="221303"/>
                  </a:lnTo>
                  <a:lnTo>
                    <a:pt x="32546" y="269094"/>
                  </a:lnTo>
                  <a:lnTo>
                    <a:pt x="24421" y="280644"/>
                  </a:lnTo>
                  <a:lnTo>
                    <a:pt x="1792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52326" y="5173720"/>
              <a:ext cx="143011" cy="222046"/>
            </a:xfrm>
            <a:custGeom>
              <a:avLst/>
              <a:gdLst/>
              <a:ahLst/>
              <a:cxnLst/>
              <a:rect l="0" t="0" r="0" b="0"/>
              <a:pathLst>
                <a:path w="143011" h="222046">
                  <a:moveTo>
                    <a:pt x="121953" y="48414"/>
                  </a:moveTo>
                  <a:lnTo>
                    <a:pt x="112378" y="24368"/>
                  </a:lnTo>
                  <a:lnTo>
                    <a:pt x="101710" y="10041"/>
                  </a:lnTo>
                  <a:lnTo>
                    <a:pt x="82930" y="2114"/>
                  </a:lnTo>
                  <a:lnTo>
                    <a:pt x="71371" y="0"/>
                  </a:lnTo>
                  <a:lnTo>
                    <a:pt x="49170" y="3890"/>
                  </a:lnTo>
                  <a:lnTo>
                    <a:pt x="20059" y="19234"/>
                  </a:lnTo>
                  <a:lnTo>
                    <a:pt x="11910" y="25451"/>
                  </a:lnTo>
                  <a:lnTo>
                    <a:pt x="2855" y="47957"/>
                  </a:lnTo>
                  <a:lnTo>
                    <a:pt x="0" y="75117"/>
                  </a:lnTo>
                  <a:lnTo>
                    <a:pt x="10689" y="137589"/>
                  </a:lnTo>
                  <a:lnTo>
                    <a:pt x="32298" y="190248"/>
                  </a:lnTo>
                  <a:lnTo>
                    <a:pt x="45452" y="209328"/>
                  </a:lnTo>
                  <a:lnTo>
                    <a:pt x="54574" y="215351"/>
                  </a:lnTo>
                  <a:lnTo>
                    <a:pt x="77189" y="222045"/>
                  </a:lnTo>
                  <a:lnTo>
                    <a:pt x="125894" y="218360"/>
                  </a:lnTo>
                  <a:lnTo>
                    <a:pt x="143010" y="21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969036" y="5255983"/>
              <a:ext cx="200042" cy="176722"/>
            </a:xfrm>
            <a:custGeom>
              <a:avLst/>
              <a:gdLst/>
              <a:ahLst/>
              <a:cxnLst/>
              <a:rect l="0" t="0" r="0" b="0"/>
              <a:pathLst>
                <a:path w="200042" h="176722">
                  <a:moveTo>
                    <a:pt x="0" y="29323"/>
                  </a:moveTo>
                  <a:lnTo>
                    <a:pt x="8333" y="66800"/>
                  </a:lnTo>
                  <a:lnTo>
                    <a:pt x="10239" y="129751"/>
                  </a:lnTo>
                  <a:lnTo>
                    <a:pt x="10511" y="69098"/>
                  </a:lnTo>
                  <a:lnTo>
                    <a:pt x="10517" y="55840"/>
                  </a:lnTo>
                  <a:lnTo>
                    <a:pt x="14030" y="49340"/>
                  </a:lnTo>
                  <a:lnTo>
                    <a:pt x="19882" y="47347"/>
                  </a:lnTo>
                  <a:lnTo>
                    <a:pt x="27292" y="48358"/>
                  </a:lnTo>
                  <a:lnTo>
                    <a:pt x="41766" y="55720"/>
                  </a:lnTo>
                  <a:lnTo>
                    <a:pt x="48901" y="60959"/>
                  </a:lnTo>
                  <a:lnTo>
                    <a:pt x="57167" y="63281"/>
                  </a:lnTo>
                  <a:lnTo>
                    <a:pt x="75710" y="62743"/>
                  </a:lnTo>
                  <a:lnTo>
                    <a:pt x="83229" y="58622"/>
                  </a:lnTo>
                  <a:lnTo>
                    <a:pt x="94702" y="44684"/>
                  </a:lnTo>
                  <a:lnTo>
                    <a:pt x="113327" y="11517"/>
                  </a:lnTo>
                  <a:lnTo>
                    <a:pt x="121175" y="4584"/>
                  </a:lnTo>
                  <a:lnTo>
                    <a:pt x="129916" y="1132"/>
                  </a:lnTo>
                  <a:lnTo>
                    <a:pt x="139253" y="0"/>
                  </a:lnTo>
                  <a:lnTo>
                    <a:pt x="146648" y="2755"/>
                  </a:lnTo>
                  <a:lnTo>
                    <a:pt x="157983" y="15175"/>
                  </a:lnTo>
                  <a:lnTo>
                    <a:pt x="178529" y="70151"/>
                  </a:lnTo>
                  <a:lnTo>
                    <a:pt x="195302" y="131145"/>
                  </a:lnTo>
                  <a:lnTo>
                    <a:pt x="200041" y="176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169077" y="4914196"/>
              <a:ext cx="242157" cy="248879"/>
            </a:xfrm>
            <a:custGeom>
              <a:avLst/>
              <a:gdLst/>
              <a:ahLst/>
              <a:cxnLst/>
              <a:rect l="0" t="0" r="0" b="0"/>
              <a:pathLst>
                <a:path w="242157" h="248879">
                  <a:moveTo>
                    <a:pt x="0" y="44726"/>
                  </a:moveTo>
                  <a:lnTo>
                    <a:pt x="5590" y="22369"/>
                  </a:lnTo>
                  <a:lnTo>
                    <a:pt x="10745" y="14614"/>
                  </a:lnTo>
                  <a:lnTo>
                    <a:pt x="25833" y="2877"/>
                  </a:lnTo>
                  <a:lnTo>
                    <a:pt x="44237" y="0"/>
                  </a:lnTo>
                  <a:lnTo>
                    <a:pt x="54058" y="871"/>
                  </a:lnTo>
                  <a:lnTo>
                    <a:pt x="71209" y="8077"/>
                  </a:lnTo>
                  <a:lnTo>
                    <a:pt x="79058" y="13275"/>
                  </a:lnTo>
                  <a:lnTo>
                    <a:pt x="90899" y="31528"/>
                  </a:lnTo>
                  <a:lnTo>
                    <a:pt x="108033" y="81373"/>
                  </a:lnTo>
                  <a:lnTo>
                    <a:pt x="107919" y="122395"/>
                  </a:lnTo>
                  <a:lnTo>
                    <a:pt x="97400" y="177008"/>
                  </a:lnTo>
                  <a:lnTo>
                    <a:pt x="80605" y="233635"/>
                  </a:lnTo>
                  <a:lnTo>
                    <a:pt x="73624" y="240855"/>
                  </a:lnTo>
                  <a:lnTo>
                    <a:pt x="53389" y="248878"/>
                  </a:lnTo>
                  <a:lnTo>
                    <a:pt x="43781" y="248678"/>
                  </a:lnTo>
                  <a:lnTo>
                    <a:pt x="26868" y="242216"/>
                  </a:lnTo>
                  <a:lnTo>
                    <a:pt x="14671" y="228426"/>
                  </a:lnTo>
                  <a:lnTo>
                    <a:pt x="9781" y="219835"/>
                  </a:lnTo>
                  <a:lnTo>
                    <a:pt x="7467" y="200931"/>
                  </a:lnTo>
                  <a:lnTo>
                    <a:pt x="8488" y="190977"/>
                  </a:lnTo>
                  <a:lnTo>
                    <a:pt x="12678" y="183171"/>
                  </a:lnTo>
                  <a:lnTo>
                    <a:pt x="26692" y="171378"/>
                  </a:lnTo>
                  <a:lnTo>
                    <a:pt x="65491" y="163751"/>
                  </a:lnTo>
                  <a:lnTo>
                    <a:pt x="123768" y="167239"/>
                  </a:lnTo>
                  <a:lnTo>
                    <a:pt x="173283" y="161875"/>
                  </a:lnTo>
                  <a:lnTo>
                    <a:pt x="226818" y="152701"/>
                  </a:lnTo>
                  <a:lnTo>
                    <a:pt x="242156" y="150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55638" y="4685911"/>
              <a:ext cx="3210827" cy="1040087"/>
            </a:xfrm>
            <a:custGeom>
              <a:avLst/>
              <a:gdLst/>
              <a:ahLst/>
              <a:cxnLst/>
              <a:rect l="0" t="0" r="0" b="0"/>
              <a:pathLst>
                <a:path w="3210827" h="1040087">
                  <a:moveTo>
                    <a:pt x="907823" y="104555"/>
                  </a:moveTo>
                  <a:lnTo>
                    <a:pt x="852778" y="84257"/>
                  </a:lnTo>
                  <a:lnTo>
                    <a:pt x="801370" y="56222"/>
                  </a:lnTo>
                  <a:lnTo>
                    <a:pt x="740566" y="33137"/>
                  </a:lnTo>
                  <a:lnTo>
                    <a:pt x="683960" y="24123"/>
                  </a:lnTo>
                  <a:lnTo>
                    <a:pt x="633913" y="21452"/>
                  </a:lnTo>
                  <a:lnTo>
                    <a:pt x="572680" y="20661"/>
                  </a:lnTo>
                  <a:lnTo>
                    <a:pt x="511079" y="27629"/>
                  </a:lnTo>
                  <a:lnTo>
                    <a:pt x="455064" y="33338"/>
                  </a:lnTo>
                  <a:lnTo>
                    <a:pt x="398939" y="50973"/>
                  </a:lnTo>
                  <a:lnTo>
                    <a:pt x="343962" y="68581"/>
                  </a:lnTo>
                  <a:lnTo>
                    <a:pt x="281668" y="92481"/>
                  </a:lnTo>
                  <a:lnTo>
                    <a:pt x="227861" y="118981"/>
                  </a:lnTo>
                  <a:lnTo>
                    <a:pt x="171406" y="153739"/>
                  </a:lnTo>
                  <a:lnTo>
                    <a:pt x="113297" y="204872"/>
                  </a:lnTo>
                  <a:lnTo>
                    <a:pt x="62158" y="266101"/>
                  </a:lnTo>
                  <a:lnTo>
                    <a:pt x="37102" y="305311"/>
                  </a:lnTo>
                  <a:lnTo>
                    <a:pt x="14951" y="358030"/>
                  </a:lnTo>
                  <a:lnTo>
                    <a:pt x="510" y="407646"/>
                  </a:lnTo>
                  <a:lnTo>
                    <a:pt x="0" y="453803"/>
                  </a:lnTo>
                  <a:lnTo>
                    <a:pt x="11479" y="512491"/>
                  </a:lnTo>
                  <a:lnTo>
                    <a:pt x="35063" y="569837"/>
                  </a:lnTo>
                  <a:lnTo>
                    <a:pt x="79943" y="627954"/>
                  </a:lnTo>
                  <a:lnTo>
                    <a:pt x="135154" y="669377"/>
                  </a:lnTo>
                  <a:lnTo>
                    <a:pt x="191347" y="700464"/>
                  </a:lnTo>
                  <a:lnTo>
                    <a:pt x="244456" y="727535"/>
                  </a:lnTo>
                  <a:lnTo>
                    <a:pt x="300280" y="746568"/>
                  </a:lnTo>
                  <a:lnTo>
                    <a:pt x="360534" y="764311"/>
                  </a:lnTo>
                  <a:lnTo>
                    <a:pt x="413715" y="778373"/>
                  </a:lnTo>
                  <a:lnTo>
                    <a:pt x="469280" y="792416"/>
                  </a:lnTo>
                  <a:lnTo>
                    <a:pt x="531011" y="806845"/>
                  </a:lnTo>
                  <a:lnTo>
                    <a:pt x="590975" y="814937"/>
                  </a:lnTo>
                  <a:lnTo>
                    <a:pt x="650740" y="826631"/>
                  </a:lnTo>
                  <a:lnTo>
                    <a:pt x="710725" y="833274"/>
                  </a:lnTo>
                  <a:lnTo>
                    <a:pt x="772963" y="845504"/>
                  </a:lnTo>
                  <a:lnTo>
                    <a:pt x="821721" y="855720"/>
                  </a:lnTo>
                  <a:lnTo>
                    <a:pt x="873212" y="860566"/>
                  </a:lnTo>
                  <a:lnTo>
                    <a:pt x="925514" y="867591"/>
                  </a:lnTo>
                  <a:lnTo>
                    <a:pt x="978055" y="877082"/>
                  </a:lnTo>
                  <a:lnTo>
                    <a:pt x="1030668" y="887303"/>
                  </a:lnTo>
                  <a:lnTo>
                    <a:pt x="1083302" y="897740"/>
                  </a:lnTo>
                  <a:lnTo>
                    <a:pt x="1135941" y="902652"/>
                  </a:lnTo>
                  <a:lnTo>
                    <a:pt x="1188583" y="909697"/>
                  </a:lnTo>
                  <a:lnTo>
                    <a:pt x="1246814" y="919193"/>
                  </a:lnTo>
                  <a:lnTo>
                    <a:pt x="1302933" y="929416"/>
                  </a:lnTo>
                  <a:lnTo>
                    <a:pt x="1356605" y="939854"/>
                  </a:lnTo>
                  <a:lnTo>
                    <a:pt x="1415142" y="950356"/>
                  </a:lnTo>
                  <a:lnTo>
                    <a:pt x="1471351" y="955287"/>
                  </a:lnTo>
                  <a:lnTo>
                    <a:pt x="1530639" y="962338"/>
                  </a:lnTo>
                  <a:lnTo>
                    <a:pt x="1587070" y="971835"/>
                  </a:lnTo>
                  <a:lnTo>
                    <a:pt x="1646425" y="982058"/>
                  </a:lnTo>
                  <a:lnTo>
                    <a:pt x="1708465" y="986907"/>
                  </a:lnTo>
                  <a:lnTo>
                    <a:pt x="1765711" y="993933"/>
                  </a:lnTo>
                  <a:lnTo>
                    <a:pt x="1825307" y="997835"/>
                  </a:lnTo>
                  <a:lnTo>
                    <a:pt x="1881830" y="1004580"/>
                  </a:lnTo>
                  <a:lnTo>
                    <a:pt x="1941211" y="1008398"/>
                  </a:lnTo>
                  <a:lnTo>
                    <a:pt x="1997670" y="1009530"/>
                  </a:lnTo>
                  <a:lnTo>
                    <a:pt x="2057033" y="1015454"/>
                  </a:lnTo>
                  <a:lnTo>
                    <a:pt x="2113486" y="1019029"/>
                  </a:lnTo>
                  <a:lnTo>
                    <a:pt x="2167258" y="1025677"/>
                  </a:lnTo>
                  <a:lnTo>
                    <a:pt x="2225824" y="1029467"/>
                  </a:lnTo>
                  <a:lnTo>
                    <a:pt x="2282041" y="1030590"/>
                  </a:lnTo>
                  <a:lnTo>
                    <a:pt x="2335743" y="1036512"/>
                  </a:lnTo>
                  <a:lnTo>
                    <a:pt x="2388699" y="1040086"/>
                  </a:lnTo>
                  <a:lnTo>
                    <a:pt x="2441435" y="1035556"/>
                  </a:lnTo>
                  <a:lnTo>
                    <a:pt x="2494105" y="1032394"/>
                  </a:lnTo>
                  <a:lnTo>
                    <a:pt x="2546755" y="1025868"/>
                  </a:lnTo>
                  <a:lnTo>
                    <a:pt x="2599400" y="1016526"/>
                  </a:lnTo>
                  <a:lnTo>
                    <a:pt x="2661186" y="1002889"/>
                  </a:lnTo>
                  <a:lnTo>
                    <a:pt x="2721570" y="988929"/>
                  </a:lnTo>
                  <a:lnTo>
                    <a:pt x="2783887" y="974907"/>
                  </a:lnTo>
                  <a:lnTo>
                    <a:pt x="2840087" y="959702"/>
                  </a:lnTo>
                  <a:lnTo>
                    <a:pt x="2902642" y="934260"/>
                  </a:lnTo>
                  <a:lnTo>
                    <a:pt x="2963263" y="912322"/>
                  </a:lnTo>
                  <a:lnTo>
                    <a:pt x="3025318" y="878599"/>
                  </a:lnTo>
                  <a:lnTo>
                    <a:pt x="3079499" y="843669"/>
                  </a:lnTo>
                  <a:lnTo>
                    <a:pt x="3141492" y="781363"/>
                  </a:lnTo>
                  <a:lnTo>
                    <a:pt x="3188524" y="721059"/>
                  </a:lnTo>
                  <a:lnTo>
                    <a:pt x="3204325" y="681586"/>
                  </a:lnTo>
                  <a:lnTo>
                    <a:pt x="3210826" y="638436"/>
                  </a:lnTo>
                  <a:lnTo>
                    <a:pt x="3207163" y="590425"/>
                  </a:lnTo>
                  <a:lnTo>
                    <a:pt x="3195445" y="531375"/>
                  </a:lnTo>
                  <a:lnTo>
                    <a:pt x="3182979" y="494623"/>
                  </a:lnTo>
                  <a:lnTo>
                    <a:pt x="3149788" y="432623"/>
                  </a:lnTo>
                  <a:lnTo>
                    <a:pt x="3094975" y="375296"/>
                  </a:lnTo>
                  <a:lnTo>
                    <a:pt x="3036817" y="325683"/>
                  </a:lnTo>
                  <a:lnTo>
                    <a:pt x="2981209" y="283542"/>
                  </a:lnTo>
                  <a:lnTo>
                    <a:pt x="2928029" y="249614"/>
                  </a:lnTo>
                  <a:lnTo>
                    <a:pt x="2875709" y="228702"/>
                  </a:lnTo>
                  <a:lnTo>
                    <a:pt x="2813573" y="196683"/>
                  </a:lnTo>
                  <a:lnTo>
                    <a:pt x="2757044" y="176002"/>
                  </a:lnTo>
                  <a:lnTo>
                    <a:pt x="2695488" y="155323"/>
                  </a:lnTo>
                  <a:lnTo>
                    <a:pt x="2646849" y="138055"/>
                  </a:lnTo>
                  <a:lnTo>
                    <a:pt x="2595392" y="123709"/>
                  </a:lnTo>
                  <a:lnTo>
                    <a:pt x="2543102" y="112050"/>
                  </a:lnTo>
                  <a:lnTo>
                    <a:pt x="2490563" y="101187"/>
                  </a:lnTo>
                  <a:lnTo>
                    <a:pt x="2437951" y="90559"/>
                  </a:lnTo>
                  <a:lnTo>
                    <a:pt x="2379729" y="80001"/>
                  </a:lnTo>
                  <a:lnTo>
                    <a:pt x="2318024" y="69464"/>
                  </a:lnTo>
                  <a:lnTo>
                    <a:pt x="2255287" y="58933"/>
                  </a:lnTo>
                  <a:lnTo>
                    <a:pt x="2192245" y="48403"/>
                  </a:lnTo>
                  <a:lnTo>
                    <a:pt x="2129112" y="43464"/>
                  </a:lnTo>
                  <a:lnTo>
                    <a:pt x="2065953" y="36411"/>
                  </a:lnTo>
                  <a:lnTo>
                    <a:pt x="2002785" y="26912"/>
                  </a:lnTo>
                  <a:lnTo>
                    <a:pt x="1957552" y="20135"/>
                  </a:lnTo>
                  <a:lnTo>
                    <a:pt x="1911323" y="14392"/>
                  </a:lnTo>
                  <a:lnTo>
                    <a:pt x="1867379" y="11840"/>
                  </a:lnTo>
                  <a:lnTo>
                    <a:pt x="1821333" y="7587"/>
                  </a:lnTo>
                  <a:lnTo>
                    <a:pt x="1774742" y="2966"/>
                  </a:lnTo>
                  <a:lnTo>
                    <a:pt x="1730638" y="913"/>
                  </a:lnTo>
                  <a:lnTo>
                    <a:pt x="1684520" y="0"/>
                  </a:lnTo>
                  <a:lnTo>
                    <a:pt x="1637896" y="764"/>
                  </a:lnTo>
                  <a:lnTo>
                    <a:pt x="1593778" y="5003"/>
                  </a:lnTo>
                  <a:lnTo>
                    <a:pt x="1547654" y="7667"/>
                  </a:lnTo>
                  <a:lnTo>
                    <a:pt x="1501028" y="8851"/>
                  </a:lnTo>
                  <a:lnTo>
                    <a:pt x="1456909" y="9377"/>
                  </a:lnTo>
                  <a:lnTo>
                    <a:pt x="1410784" y="9611"/>
                  </a:lnTo>
                  <a:lnTo>
                    <a:pt x="1364158" y="9715"/>
                  </a:lnTo>
                  <a:lnTo>
                    <a:pt x="1320038" y="9762"/>
                  </a:lnTo>
                  <a:lnTo>
                    <a:pt x="1273914" y="9782"/>
                  </a:lnTo>
                  <a:lnTo>
                    <a:pt x="1227287" y="9791"/>
                  </a:lnTo>
                  <a:lnTo>
                    <a:pt x="1183168" y="9795"/>
                  </a:lnTo>
                  <a:lnTo>
                    <a:pt x="1137043" y="9797"/>
                  </a:lnTo>
                  <a:lnTo>
                    <a:pt x="1090417" y="9798"/>
                  </a:lnTo>
                  <a:lnTo>
                    <a:pt x="1046298" y="9798"/>
                  </a:lnTo>
                  <a:lnTo>
                    <a:pt x="1003292" y="9798"/>
                  </a:lnTo>
                  <a:lnTo>
                    <a:pt x="959612" y="9798"/>
                  </a:lnTo>
                  <a:lnTo>
                    <a:pt x="912903" y="9798"/>
                  </a:lnTo>
                  <a:lnTo>
                    <a:pt x="867967" y="9798"/>
                  </a:lnTo>
                  <a:lnTo>
                    <a:pt x="824598" y="10968"/>
                  </a:lnTo>
                  <a:lnTo>
                    <a:pt x="781927" y="15388"/>
                  </a:lnTo>
                  <a:lnTo>
                    <a:pt x="718442" y="18864"/>
                  </a:lnTo>
                  <a:lnTo>
                    <a:pt x="666356" y="25483"/>
                  </a:lnTo>
                  <a:lnTo>
                    <a:pt x="604999" y="38481"/>
                  </a:lnTo>
                  <a:lnTo>
                    <a:pt x="591968" y="41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2014-05-15T18:29:51Z</dcterms:created>
  <dcterms:modified xsi:type="dcterms:W3CDTF">2014-05-15T18:30:25Z</dcterms:modified>
</cp:coreProperties>
</file>